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7a4dd3c6eb49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60671c23eb49b9"/>
  </p:sldMasterIdLst>
  <p:sldIdLst>
    <p:sldId xmlns:r="http://schemas.openxmlformats.org/officeDocument/2006/relationships" id="256" r:id="R1461da0f2c9e499e"/>
    <p:sldId xmlns:r="http://schemas.openxmlformats.org/officeDocument/2006/relationships" id="257" r:id="R3d4b08372be24c3e"/>
    <p:sldId xmlns:r="http://schemas.openxmlformats.org/officeDocument/2006/relationships" id="258" r:id="Rc9a67adcd4e140dd"/>
    <p:sldId xmlns:r="http://schemas.openxmlformats.org/officeDocument/2006/relationships" id="259" r:id="R328c2dfcff6f42a4"/>
    <p:sldId xmlns:r="http://schemas.openxmlformats.org/officeDocument/2006/relationships" id="260" r:id="R5bb6b9ad754c4235"/>
    <p:sldId xmlns:r="http://schemas.openxmlformats.org/officeDocument/2006/relationships" id="261" r:id="R2a70b13110434a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60671c23eb49b9" /><Relationship Type="http://schemas.openxmlformats.org/officeDocument/2006/relationships/slide" Target="/ppt/slides/slide1.xml" Id="R1461da0f2c9e499e" /><Relationship Type="http://schemas.openxmlformats.org/officeDocument/2006/relationships/slide" Target="/ppt/slides/slide2.xml" Id="R3d4b08372be24c3e" /><Relationship Type="http://schemas.openxmlformats.org/officeDocument/2006/relationships/slide" Target="/ppt/slides/slide3.xml" Id="Rc9a67adcd4e140dd" /><Relationship Type="http://schemas.openxmlformats.org/officeDocument/2006/relationships/slide" Target="/ppt/slides/slide4.xml" Id="R328c2dfcff6f42a4" /><Relationship Type="http://schemas.openxmlformats.org/officeDocument/2006/relationships/slide" Target="/ppt/slides/slide5.xml" Id="R5bb6b9ad754c4235" /><Relationship Type="http://schemas.openxmlformats.org/officeDocument/2006/relationships/slide" Target="/ppt/slides/slide6.xml" Id="R2a70b13110434a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f557119f1e47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25dc403cd41db" /><Relationship Type="http://schemas.openxmlformats.org/officeDocument/2006/relationships/theme" Target="/ppt/slideMasters/theme/theme1.xml" Id="R10095766650240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f25dc403cd41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8046d038f49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27b6fb28b44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2b917745941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32bba52b34c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4084819d04a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7ba69821a4f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TELEMARK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TELEMARK SPAREBANK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VAA TRANSPORT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DRANGEDAL KRAFT HOLDING AS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LASCALA CONSULTING AS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DRANGEDAL KOMMUNE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HAUGHOLT HOLDING AS  –  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AUSTAD ELEKTRO AS  –  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Bøgata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3800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99 74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post@drangedalsparebank.no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www.drangedalsparebank.no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937 891 601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TELEMARK SPAREBANK</a:t>
            </a:r>
          </a:p>
        </p:txBody>
      </p:sp>
    </p:spTree>
  </p:cSld>
  <p:clrMapOvr>
    <a:masterClrMapping xmlns:a="http://schemas.openxmlformats.org/drawingml/2006/main"/>
  </p:clrMapOvr>
</p:sld>
</file>