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92d9ebe4c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49846a6eea4f99"/>
  </p:sldMasterIdLst>
  <p:sldIdLst>
    <p:sldId xmlns:r="http://schemas.openxmlformats.org/officeDocument/2006/relationships" id="256" r:id="R1de5f44d33c74798"/>
    <p:sldId xmlns:r="http://schemas.openxmlformats.org/officeDocument/2006/relationships" id="257" r:id="R37446e5654774ce9"/>
    <p:sldId xmlns:r="http://schemas.openxmlformats.org/officeDocument/2006/relationships" id="258" r:id="R24a10afea7e74c80"/>
    <p:sldId xmlns:r="http://schemas.openxmlformats.org/officeDocument/2006/relationships" id="259" r:id="R34ce8a07209a4359"/>
    <p:sldId xmlns:r="http://schemas.openxmlformats.org/officeDocument/2006/relationships" id="260" r:id="Rb76b5fc8d99141e9"/>
    <p:sldId xmlns:r="http://schemas.openxmlformats.org/officeDocument/2006/relationships" id="261" r:id="Ra9d3c9df2440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9846a6eea4f99" /><Relationship Type="http://schemas.openxmlformats.org/officeDocument/2006/relationships/slide" Target="/ppt/slides/slide1.xml" Id="R1de5f44d33c74798" /><Relationship Type="http://schemas.openxmlformats.org/officeDocument/2006/relationships/slide" Target="/ppt/slides/slide2.xml" Id="R37446e5654774ce9" /><Relationship Type="http://schemas.openxmlformats.org/officeDocument/2006/relationships/slide" Target="/ppt/slides/slide3.xml" Id="R24a10afea7e74c80" /><Relationship Type="http://schemas.openxmlformats.org/officeDocument/2006/relationships/slide" Target="/ppt/slides/slide4.xml" Id="R34ce8a07209a4359" /><Relationship Type="http://schemas.openxmlformats.org/officeDocument/2006/relationships/slide" Target="/ppt/slides/slide5.xml" Id="Rb76b5fc8d99141e9" /><Relationship Type="http://schemas.openxmlformats.org/officeDocument/2006/relationships/slide" Target="/ppt/slides/slide6.xml" Id="Ra9d3c9df2440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0577a7978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07b329434a14" /><Relationship Type="http://schemas.openxmlformats.org/officeDocument/2006/relationships/theme" Target="/ppt/slideMasters/theme/theme1.xml" Id="Re473abfaba974c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407b32943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fb742447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a1e35f765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0ae242db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87769429e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e7578b72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599ec87ba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LILLESANDS SPAREBANK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123 483 000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48 348 000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4 421 605 000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92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post@lillesands-sparebank.no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LILLESANDS SPAREBANK</a:t>
            </a:r>
          </a:p>
        </p:txBody>
      </p:sp>
    </p:spTree>
  </p:cSld>
  <p:clrMapOvr>
    <a:masterClrMapping xmlns:a="http://schemas.openxmlformats.org/drawingml/2006/main"/>
  </p:clrMapOvr>
</p:sld>
</file>