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04c0943f3f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c33e003a64df2"/>
  </p:sldMasterIdLst>
  <p:sldIdLst>
    <p:sldId xmlns:r="http://schemas.openxmlformats.org/officeDocument/2006/relationships" id="256" r:id="R6ff7ab6d7cd44e02"/>
    <p:sldId xmlns:r="http://schemas.openxmlformats.org/officeDocument/2006/relationships" id="257" r:id="R05c3071936bc4663"/>
    <p:sldId xmlns:r="http://schemas.openxmlformats.org/officeDocument/2006/relationships" id="258" r:id="Rb317eb3c47594baf"/>
    <p:sldId xmlns:r="http://schemas.openxmlformats.org/officeDocument/2006/relationships" id="259" r:id="Rd488dc9d529d4ab0"/>
    <p:sldId xmlns:r="http://schemas.openxmlformats.org/officeDocument/2006/relationships" id="260" r:id="R2e1c6fadc243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c33e003a64df2" /><Relationship Type="http://schemas.openxmlformats.org/officeDocument/2006/relationships/slide" Target="/ppt/slides/slide1.xml" Id="R6ff7ab6d7cd44e02" /><Relationship Type="http://schemas.openxmlformats.org/officeDocument/2006/relationships/slide" Target="/ppt/slides/slide2.xml" Id="R05c3071936bc4663" /><Relationship Type="http://schemas.openxmlformats.org/officeDocument/2006/relationships/slide" Target="/ppt/slides/slide3.xml" Id="Rb317eb3c47594baf" /><Relationship Type="http://schemas.openxmlformats.org/officeDocument/2006/relationships/slide" Target="/ppt/slides/slide4.xml" Id="Rd488dc9d529d4ab0" /><Relationship Type="http://schemas.openxmlformats.org/officeDocument/2006/relationships/slide" Target="/ppt/slides/slide5.xml" Id="R2e1c6fadc243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563785476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139314c7b43ba" /><Relationship Type="http://schemas.openxmlformats.org/officeDocument/2006/relationships/theme" Target="/ppt/slideMasters/theme/theme1.xml" Id="R98ce60aa5c1445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139314c7b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a458f1b1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dac751469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c93efd9e41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de4a446d9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f1caf487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SPAREBANK</a:t>
            </a:r>
          </a:p>
        </p:txBody>
      </p:sp>
    </p:spTree>
  </p:cSld>
  <p:clrMapOvr>
    <a:masterClrMapping xmlns:a="http://schemas.openxmlformats.org/drawingml/2006/main"/>
  </p:clrMapOvr>
</p:sld>
</file>