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7f08aaa1245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bcd89a06a4231"/>
  </p:sldMasterIdLst>
  <p:sldIdLst>
    <p:sldId xmlns:r="http://schemas.openxmlformats.org/officeDocument/2006/relationships" id="256" r:id="Rac7fd6e1395241f4"/>
    <p:sldId xmlns:r="http://schemas.openxmlformats.org/officeDocument/2006/relationships" id="257" r:id="R794c7566997f48f0"/>
    <p:sldId xmlns:r="http://schemas.openxmlformats.org/officeDocument/2006/relationships" id="258" r:id="R9207040283aa4a34"/>
    <p:sldId xmlns:r="http://schemas.openxmlformats.org/officeDocument/2006/relationships" id="259" r:id="R0ed2098c18974898"/>
    <p:sldId xmlns:r="http://schemas.openxmlformats.org/officeDocument/2006/relationships" id="260" r:id="Rcea12d75448d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bcd89a06a4231" /><Relationship Type="http://schemas.openxmlformats.org/officeDocument/2006/relationships/slide" Target="/ppt/slides/slide1.xml" Id="Rac7fd6e1395241f4" /><Relationship Type="http://schemas.openxmlformats.org/officeDocument/2006/relationships/slide" Target="/ppt/slides/slide2.xml" Id="R794c7566997f48f0" /><Relationship Type="http://schemas.openxmlformats.org/officeDocument/2006/relationships/slide" Target="/ppt/slides/slide3.xml" Id="R9207040283aa4a34" /><Relationship Type="http://schemas.openxmlformats.org/officeDocument/2006/relationships/slide" Target="/ppt/slides/slide4.xml" Id="R0ed2098c18974898" /><Relationship Type="http://schemas.openxmlformats.org/officeDocument/2006/relationships/slide" Target="/ppt/slides/slide5.xml" Id="Rcea12d75448d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60356b47c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ff6b6f6684515" /><Relationship Type="http://schemas.openxmlformats.org/officeDocument/2006/relationships/theme" Target="/ppt/slideMasters/theme/theme1.xml" Id="Rc2c4c11033074f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ff6b6f668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96da53da47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889c87ee0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907b8d3764c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d4b7d7c8844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5a46aec3f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Valle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 Sparebank ble etablert [år] og holder til i Valle.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Nordibøvegen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4747 Valle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93 60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post@valle-sparebank.no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www.valle-sparebank.no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937 893 922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Sparebank</a:t>
            </a:r>
          </a:p>
        </p:txBody>
      </p:sp>
    </p:spTree>
  </p:cSld>
  <p:clrMapOvr>
    <a:masterClrMapping xmlns:a="http://schemas.openxmlformats.org/drawingml/2006/main"/>
  </p:clrMapOvr>
</p:sld>
</file>