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f199d9071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d7af06fe744a7"/>
  </p:sldMasterIdLst>
  <p:sldIdLst>
    <p:sldId xmlns:r="http://schemas.openxmlformats.org/officeDocument/2006/relationships" id="256" r:id="Ra60118896a844ea8"/>
    <p:sldId xmlns:r="http://schemas.openxmlformats.org/officeDocument/2006/relationships" id="257" r:id="Rd55c06dd2e5941ac"/>
    <p:sldId xmlns:r="http://schemas.openxmlformats.org/officeDocument/2006/relationships" id="258" r:id="Re2af44e9ce834bde"/>
    <p:sldId xmlns:r="http://schemas.openxmlformats.org/officeDocument/2006/relationships" id="259" r:id="R72dc5d7e9b9b489b"/>
    <p:sldId xmlns:r="http://schemas.openxmlformats.org/officeDocument/2006/relationships" id="260" r:id="R6db1f67939eb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d7af06fe744a7" /><Relationship Type="http://schemas.openxmlformats.org/officeDocument/2006/relationships/slide" Target="/ppt/slides/slide1.xml" Id="Ra60118896a844ea8" /><Relationship Type="http://schemas.openxmlformats.org/officeDocument/2006/relationships/slide" Target="/ppt/slides/slide2.xml" Id="Rd55c06dd2e5941ac" /><Relationship Type="http://schemas.openxmlformats.org/officeDocument/2006/relationships/slide" Target="/ppt/slides/slide3.xml" Id="Re2af44e9ce834bde" /><Relationship Type="http://schemas.openxmlformats.org/officeDocument/2006/relationships/slide" Target="/ppt/slides/slide4.xml" Id="R72dc5d7e9b9b489b" /><Relationship Type="http://schemas.openxmlformats.org/officeDocument/2006/relationships/slide" Target="/ppt/slides/slide5.xml" Id="R6db1f67939eb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623629e7c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f3ea7ff59485d" /><Relationship Type="http://schemas.openxmlformats.org/officeDocument/2006/relationships/theme" Target="/ppt/slideMasters/theme/theme1.xml" Id="Red0d50fde217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f3ea7ff59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e4676ce634b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4ebccb15b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5824ab819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b66b965b0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e17e31e5446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 OG HORNNES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 OG HORNNES SPAREBANK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Heglands veg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92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