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6b7c76253446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86745f80ad4fbf"/>
  </p:sldMasterIdLst>
  <p:sldIdLst>
    <p:sldId xmlns:r="http://schemas.openxmlformats.org/officeDocument/2006/relationships" id="256" r:id="Ra7c8b6ede3d94680"/>
    <p:sldId xmlns:r="http://schemas.openxmlformats.org/officeDocument/2006/relationships" id="257" r:id="R5734236685c24760"/>
    <p:sldId xmlns:r="http://schemas.openxmlformats.org/officeDocument/2006/relationships" id="258" r:id="R63e26a1d3ede4061"/>
    <p:sldId xmlns:r="http://schemas.openxmlformats.org/officeDocument/2006/relationships" id="259" r:id="Ra2bc2ee7d47e46aa"/>
    <p:sldId xmlns:r="http://schemas.openxmlformats.org/officeDocument/2006/relationships" id="260" r:id="R12ae30352bf84782"/>
    <p:sldId xmlns:r="http://schemas.openxmlformats.org/officeDocument/2006/relationships" id="261" r:id="R864e7f2d130b4f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86745f80ad4fbf" /><Relationship Type="http://schemas.openxmlformats.org/officeDocument/2006/relationships/slide" Target="/ppt/slides/slide1.xml" Id="Ra7c8b6ede3d94680" /><Relationship Type="http://schemas.openxmlformats.org/officeDocument/2006/relationships/slide" Target="/ppt/slides/slide2.xml" Id="R5734236685c24760" /><Relationship Type="http://schemas.openxmlformats.org/officeDocument/2006/relationships/slide" Target="/ppt/slides/slide3.xml" Id="R63e26a1d3ede4061" /><Relationship Type="http://schemas.openxmlformats.org/officeDocument/2006/relationships/slide" Target="/ppt/slides/slide4.xml" Id="Ra2bc2ee7d47e46aa" /><Relationship Type="http://schemas.openxmlformats.org/officeDocument/2006/relationships/slide" Target="/ppt/slides/slide5.xml" Id="R12ae30352bf84782" /><Relationship Type="http://schemas.openxmlformats.org/officeDocument/2006/relationships/slide" Target="/ppt/slides/slide6.xml" Id="R864e7f2d130b4f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12b0815fcb4e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4e85aaad34793" /><Relationship Type="http://schemas.openxmlformats.org/officeDocument/2006/relationships/theme" Target="/ppt/slideMasters/theme/theme1.xml" Id="R7daeadf9f5424e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94e85aaad347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c7ef706f44f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986d30a594e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761f477a44b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72a26545045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01dffe5244a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ba83456d745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SPAREBANK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ØRSHALL AS  –  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NURKEN AS  –  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KURT SELMER OLSEN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HALVARD ANDRE MO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LASSESEN HOLDING AS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JOHAN ØSTERENG  –  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Torvet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11 99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post@agdersparebank.no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www.agdersparebank.no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937 894 260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SPAREBANK</a:t>
            </a:r>
          </a:p>
        </p:txBody>
      </p:sp>
    </p:spTree>
  </p:cSld>
  <p:clrMapOvr>
    <a:masterClrMapping xmlns:a="http://schemas.openxmlformats.org/drawingml/2006/main"/>
  </p:clrMapOvr>
</p:sld>
</file>