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97c8523ab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6fe38550a450b"/>
  </p:sldMasterIdLst>
  <p:sldIdLst>
    <p:sldId xmlns:r="http://schemas.openxmlformats.org/officeDocument/2006/relationships" id="256" r:id="R9251bc86978f45c7"/>
    <p:sldId xmlns:r="http://schemas.openxmlformats.org/officeDocument/2006/relationships" id="257" r:id="Rcbdfc136eb694a9c"/>
    <p:sldId xmlns:r="http://schemas.openxmlformats.org/officeDocument/2006/relationships" id="258" r:id="R66bb4aa8407a4f2e"/>
    <p:sldId xmlns:r="http://schemas.openxmlformats.org/officeDocument/2006/relationships" id="259" r:id="R7eda5a2e083c473a"/>
    <p:sldId xmlns:r="http://schemas.openxmlformats.org/officeDocument/2006/relationships" id="260" r:id="R2e95bd545ecf4825"/>
    <p:sldId xmlns:r="http://schemas.openxmlformats.org/officeDocument/2006/relationships" id="261" r:id="Rf4883808d9a84c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6fe38550a450b" /><Relationship Type="http://schemas.openxmlformats.org/officeDocument/2006/relationships/slide" Target="/ppt/slides/slide1.xml" Id="R9251bc86978f45c7" /><Relationship Type="http://schemas.openxmlformats.org/officeDocument/2006/relationships/slide" Target="/ppt/slides/slide2.xml" Id="Rcbdfc136eb694a9c" /><Relationship Type="http://schemas.openxmlformats.org/officeDocument/2006/relationships/slide" Target="/ppt/slides/slide3.xml" Id="R66bb4aa8407a4f2e" /><Relationship Type="http://schemas.openxmlformats.org/officeDocument/2006/relationships/slide" Target="/ppt/slides/slide4.xml" Id="R7eda5a2e083c473a" /><Relationship Type="http://schemas.openxmlformats.org/officeDocument/2006/relationships/slide" Target="/ppt/slides/slide5.xml" Id="R2e95bd545ecf4825" /><Relationship Type="http://schemas.openxmlformats.org/officeDocument/2006/relationships/slide" Target="/ppt/slides/slide6.xml" Id="Rf4883808d9a84c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c7530bdf1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42e4ad0e449d9" /><Relationship Type="http://schemas.openxmlformats.org/officeDocument/2006/relationships/theme" Target="/ppt/slideMasters/theme/theme1.xml" Id="R269beb7887f5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42e4ad0e4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86f67063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b3a950d98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b3b45d1e1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21b882f9e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32a76defe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249519072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SPAREBANK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