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4756b64a3b46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389dcd07e54de4"/>
  </p:sldMasterIdLst>
  <p:sldIdLst>
    <p:sldId xmlns:r="http://schemas.openxmlformats.org/officeDocument/2006/relationships" id="256" r:id="R48524e977e184b8d"/>
    <p:sldId xmlns:r="http://schemas.openxmlformats.org/officeDocument/2006/relationships" id="257" r:id="Rea44f796bf614574"/>
    <p:sldId xmlns:r="http://schemas.openxmlformats.org/officeDocument/2006/relationships" id="258" r:id="Rdf7a8e180e5142b2"/>
    <p:sldId xmlns:r="http://schemas.openxmlformats.org/officeDocument/2006/relationships" id="259" r:id="R7028b3ca5c444e35"/>
    <p:sldId xmlns:r="http://schemas.openxmlformats.org/officeDocument/2006/relationships" id="260" r:id="R827d42a9907446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389dcd07e54de4" /><Relationship Type="http://schemas.openxmlformats.org/officeDocument/2006/relationships/slide" Target="/ppt/slides/slide1.xml" Id="R48524e977e184b8d" /><Relationship Type="http://schemas.openxmlformats.org/officeDocument/2006/relationships/slide" Target="/ppt/slides/slide2.xml" Id="Rea44f796bf614574" /><Relationship Type="http://schemas.openxmlformats.org/officeDocument/2006/relationships/slide" Target="/ppt/slides/slide3.xml" Id="Rdf7a8e180e5142b2" /><Relationship Type="http://schemas.openxmlformats.org/officeDocument/2006/relationships/slide" Target="/ppt/slides/slide4.xml" Id="R7028b3ca5c444e35" /><Relationship Type="http://schemas.openxmlformats.org/officeDocument/2006/relationships/slide" Target="/ppt/slides/slide5.xml" Id="R827d42a9907446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c4821ba8e84c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5f4f226b24c45" /><Relationship Type="http://schemas.openxmlformats.org/officeDocument/2006/relationships/theme" Target="/ppt/slideMasters/theme/theme1.xml" Id="Rccae0f07673045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25f4f226b24c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bab05163546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a3adf574b4b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dafae5a274c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ed544249b49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18f4571fb49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SØGNE OG GREIPSTAD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SØGNE OG GREIPSTAD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SØGNE OG GREIPSTAD SPAREBANK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SØGNE OG GREIPSTAD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SØGNE OG GREIPSTAD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SØGNE OG GREIPSTAD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05 32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post@sgsparebank.no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937 895 054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SØGNE OG GREIPSTAD SPAREBANK</a:t>
            </a:r>
          </a:p>
        </p:txBody>
      </p:sp>
    </p:spTree>
  </p:cSld>
  <p:clrMapOvr>
    <a:masterClrMapping xmlns:a="http://schemas.openxmlformats.org/drawingml/2006/main"/>
  </p:clrMapOvr>
</p:sld>
</file>