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f30729e06b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753cfd6ad4c5d"/>
  </p:sldMasterIdLst>
  <p:sldIdLst>
    <p:sldId xmlns:r="http://schemas.openxmlformats.org/officeDocument/2006/relationships" id="256" r:id="R9abae01c23734279"/>
    <p:sldId xmlns:r="http://schemas.openxmlformats.org/officeDocument/2006/relationships" id="257" r:id="Rec00f5f9f04a4228"/>
    <p:sldId xmlns:r="http://schemas.openxmlformats.org/officeDocument/2006/relationships" id="258" r:id="Rd4208c1698c642d0"/>
    <p:sldId xmlns:r="http://schemas.openxmlformats.org/officeDocument/2006/relationships" id="259" r:id="Rf528d7f685b9440b"/>
    <p:sldId xmlns:r="http://schemas.openxmlformats.org/officeDocument/2006/relationships" id="260" r:id="R3d512fa4fbdd49d1"/>
    <p:sldId xmlns:r="http://schemas.openxmlformats.org/officeDocument/2006/relationships" id="261" r:id="R73f77455f629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753cfd6ad4c5d" /><Relationship Type="http://schemas.openxmlformats.org/officeDocument/2006/relationships/slide" Target="/ppt/slides/slide1.xml" Id="R9abae01c23734279" /><Relationship Type="http://schemas.openxmlformats.org/officeDocument/2006/relationships/slide" Target="/ppt/slides/slide2.xml" Id="Rec00f5f9f04a4228" /><Relationship Type="http://schemas.openxmlformats.org/officeDocument/2006/relationships/slide" Target="/ppt/slides/slide3.xml" Id="Rd4208c1698c642d0" /><Relationship Type="http://schemas.openxmlformats.org/officeDocument/2006/relationships/slide" Target="/ppt/slides/slide4.xml" Id="Rf528d7f685b9440b" /><Relationship Type="http://schemas.openxmlformats.org/officeDocument/2006/relationships/slide" Target="/ppt/slides/slide5.xml" Id="R3d512fa4fbdd49d1" /><Relationship Type="http://schemas.openxmlformats.org/officeDocument/2006/relationships/slide" Target="/ppt/slides/slide6.xml" Id="R73f77455f629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402c2335b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00baf8a094d64" /><Relationship Type="http://schemas.openxmlformats.org/officeDocument/2006/relationships/theme" Target="/ppt/slideMasters/theme/theme1.xml" Id="R771356ccee1c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500baf8a094d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c06ebbe2a49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11275acc8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2bd083a8345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ca693421c45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499541b3f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4a4f3cc69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SØR-NORGE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Tranes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50 20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