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06f3b9f3b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927ffce4b45e0"/>
  </p:sldMasterIdLst>
  <p:sldIdLst>
    <p:sldId xmlns:r="http://schemas.openxmlformats.org/officeDocument/2006/relationships" id="256" r:id="R7666329451ca4e1e"/>
    <p:sldId xmlns:r="http://schemas.openxmlformats.org/officeDocument/2006/relationships" id="257" r:id="R3ddbfee6046f4560"/>
    <p:sldId xmlns:r="http://schemas.openxmlformats.org/officeDocument/2006/relationships" id="258" r:id="Ra0ee628c259d4d0b"/>
    <p:sldId xmlns:r="http://schemas.openxmlformats.org/officeDocument/2006/relationships" id="259" r:id="R1b9ea3e0dccd4c97"/>
    <p:sldId xmlns:r="http://schemas.openxmlformats.org/officeDocument/2006/relationships" id="260" r:id="R1f6b3fd6247347b0"/>
    <p:sldId xmlns:r="http://schemas.openxmlformats.org/officeDocument/2006/relationships" id="261" r:id="R8c37ab60bd64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927ffce4b45e0" /><Relationship Type="http://schemas.openxmlformats.org/officeDocument/2006/relationships/slide" Target="/ppt/slides/slide1.xml" Id="R7666329451ca4e1e" /><Relationship Type="http://schemas.openxmlformats.org/officeDocument/2006/relationships/slide" Target="/ppt/slides/slide2.xml" Id="R3ddbfee6046f4560" /><Relationship Type="http://schemas.openxmlformats.org/officeDocument/2006/relationships/slide" Target="/ppt/slides/slide3.xml" Id="Ra0ee628c259d4d0b" /><Relationship Type="http://schemas.openxmlformats.org/officeDocument/2006/relationships/slide" Target="/ppt/slides/slide4.xml" Id="R1b9ea3e0dccd4c97" /><Relationship Type="http://schemas.openxmlformats.org/officeDocument/2006/relationships/slide" Target="/ppt/slides/slide5.xml" Id="R1f6b3fd6247347b0" /><Relationship Type="http://schemas.openxmlformats.org/officeDocument/2006/relationships/slide" Target="/ppt/slides/slide6.xml" Id="R8c37ab60bd64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0915117e3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a943687504d6c" /><Relationship Type="http://schemas.openxmlformats.org/officeDocument/2006/relationships/theme" Target="/ppt/slideMasters/theme/theme1.xml" Id="R9f4339e7fece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9a94368750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2203a21fe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c20d2fed9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943b10b0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bd7d3c9b843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86de9bf6e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41babb3f4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BROWN BROTHERS HARRIMAN &amp; CO.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