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8c1224536142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6be13c328447fb"/>
  </p:sldMasterIdLst>
  <p:sldIdLst>
    <p:sldId xmlns:r="http://schemas.openxmlformats.org/officeDocument/2006/relationships" id="256" r:id="Re63b4106edad40c1"/>
    <p:sldId xmlns:r="http://schemas.openxmlformats.org/officeDocument/2006/relationships" id="257" r:id="R2f4129642ec6443a"/>
    <p:sldId xmlns:r="http://schemas.openxmlformats.org/officeDocument/2006/relationships" id="258" r:id="R3437f5fd89db4811"/>
    <p:sldId xmlns:r="http://schemas.openxmlformats.org/officeDocument/2006/relationships" id="259" r:id="R3e3d34b0d1b449e8"/>
    <p:sldId xmlns:r="http://schemas.openxmlformats.org/officeDocument/2006/relationships" id="260" r:id="Rf69abcee10104461"/>
    <p:sldId xmlns:r="http://schemas.openxmlformats.org/officeDocument/2006/relationships" id="261" r:id="R89ff0bde1b4c4a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be13c328447fb" /><Relationship Type="http://schemas.openxmlformats.org/officeDocument/2006/relationships/slide" Target="/ppt/slides/slide1.xml" Id="Re63b4106edad40c1" /><Relationship Type="http://schemas.openxmlformats.org/officeDocument/2006/relationships/slide" Target="/ppt/slides/slide2.xml" Id="R2f4129642ec6443a" /><Relationship Type="http://schemas.openxmlformats.org/officeDocument/2006/relationships/slide" Target="/ppt/slides/slide3.xml" Id="R3437f5fd89db4811" /><Relationship Type="http://schemas.openxmlformats.org/officeDocument/2006/relationships/slide" Target="/ppt/slides/slide4.xml" Id="R3e3d34b0d1b449e8" /><Relationship Type="http://schemas.openxmlformats.org/officeDocument/2006/relationships/slide" Target="/ppt/slides/slide5.xml" Id="Rf69abcee10104461" /><Relationship Type="http://schemas.openxmlformats.org/officeDocument/2006/relationships/slide" Target="/ppt/slides/slide6.xml" Id="R89ff0bde1b4c4a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e456a8c194b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a5aa5ba3948a4" /><Relationship Type="http://schemas.openxmlformats.org/officeDocument/2006/relationships/theme" Target="/ppt/slideMasters/theme/theme1.xml" Id="R5ad72c5db7a8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a5aa5ba3948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693d987f640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8d698c0c343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f9284582646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ad5b45dd54f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e77bd5c4d4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1a2c7a3a1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HÅ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SPAREBANK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