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104e60ba8844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8316e89d6744aa"/>
  </p:sldMasterIdLst>
  <p:sldIdLst>
    <p:sldId xmlns:r="http://schemas.openxmlformats.org/officeDocument/2006/relationships" id="256" r:id="Red7aad265e0c42a4"/>
    <p:sldId xmlns:r="http://schemas.openxmlformats.org/officeDocument/2006/relationships" id="257" r:id="R52e9fdc506fd46f0"/>
    <p:sldId xmlns:r="http://schemas.openxmlformats.org/officeDocument/2006/relationships" id="258" r:id="Ra6f0cbd722f74495"/>
    <p:sldId xmlns:r="http://schemas.openxmlformats.org/officeDocument/2006/relationships" id="259" r:id="R2d0738443905484d"/>
    <p:sldId xmlns:r="http://schemas.openxmlformats.org/officeDocument/2006/relationships" id="260" r:id="R5f30f9e568d448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8316e89d6744aa" /><Relationship Type="http://schemas.openxmlformats.org/officeDocument/2006/relationships/slide" Target="/ppt/slides/slide1.xml" Id="Red7aad265e0c42a4" /><Relationship Type="http://schemas.openxmlformats.org/officeDocument/2006/relationships/slide" Target="/ppt/slides/slide2.xml" Id="R52e9fdc506fd46f0" /><Relationship Type="http://schemas.openxmlformats.org/officeDocument/2006/relationships/slide" Target="/ppt/slides/slide3.xml" Id="Ra6f0cbd722f74495" /><Relationship Type="http://schemas.openxmlformats.org/officeDocument/2006/relationships/slide" Target="/ppt/slides/slide4.xml" Id="R2d0738443905484d" /><Relationship Type="http://schemas.openxmlformats.org/officeDocument/2006/relationships/slide" Target="/ppt/slides/slide5.xml" Id="R5f30f9e568d448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0eabf5ca6e48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6248deafc41bf" /><Relationship Type="http://schemas.openxmlformats.org/officeDocument/2006/relationships/theme" Target="/ppt/slideMasters/theme/theme1.xml" Id="R619cb96c2c4941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36248deafc41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35ae7f06e42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859576b2145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dab9841f847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f5677c09e41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e960829a045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VOSS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 SPAREBANK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03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post@vossabanken.no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www.vossabanken.no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937 897 286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SPAREBANK</a:t>
            </a:r>
          </a:p>
        </p:txBody>
      </p:sp>
    </p:spTree>
  </p:cSld>
  <p:clrMapOvr>
    <a:masterClrMapping xmlns:a="http://schemas.openxmlformats.org/drawingml/2006/main"/>
  </p:clrMapOvr>
</p:sld>
</file>