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f8194e13041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da7cd8db44754"/>
  </p:sldMasterIdLst>
  <p:sldIdLst>
    <p:sldId xmlns:r="http://schemas.openxmlformats.org/officeDocument/2006/relationships" id="256" r:id="R210ee7c0b4a54662"/>
    <p:sldId xmlns:r="http://schemas.openxmlformats.org/officeDocument/2006/relationships" id="257" r:id="Rf1ccdbc99d4442d5"/>
    <p:sldId xmlns:r="http://schemas.openxmlformats.org/officeDocument/2006/relationships" id="258" r:id="R406904f3245c4e1f"/>
    <p:sldId xmlns:r="http://schemas.openxmlformats.org/officeDocument/2006/relationships" id="259" r:id="R10ad55e2d0eb4013"/>
    <p:sldId xmlns:r="http://schemas.openxmlformats.org/officeDocument/2006/relationships" id="260" r:id="Rf773b191008a467f"/>
    <p:sldId xmlns:r="http://schemas.openxmlformats.org/officeDocument/2006/relationships" id="261" r:id="R5f053c3701f7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da7cd8db44754" /><Relationship Type="http://schemas.openxmlformats.org/officeDocument/2006/relationships/slide" Target="/ppt/slides/slide1.xml" Id="R210ee7c0b4a54662" /><Relationship Type="http://schemas.openxmlformats.org/officeDocument/2006/relationships/slide" Target="/ppt/slides/slide2.xml" Id="Rf1ccdbc99d4442d5" /><Relationship Type="http://schemas.openxmlformats.org/officeDocument/2006/relationships/slide" Target="/ppt/slides/slide3.xml" Id="R406904f3245c4e1f" /><Relationship Type="http://schemas.openxmlformats.org/officeDocument/2006/relationships/slide" Target="/ppt/slides/slide4.xml" Id="R10ad55e2d0eb4013" /><Relationship Type="http://schemas.openxmlformats.org/officeDocument/2006/relationships/slide" Target="/ppt/slides/slide5.xml" Id="Rf773b191008a467f" /><Relationship Type="http://schemas.openxmlformats.org/officeDocument/2006/relationships/slide" Target="/ppt/slides/slide6.xml" Id="R5f053c3701f7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c7138618c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0e417c1534c33" /><Relationship Type="http://schemas.openxmlformats.org/officeDocument/2006/relationships/theme" Target="/ppt/slideMasters/theme/theme1.xml" Id="Rfbbc1f880005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b0e417c153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976ad1056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2159c203c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e19eebbc1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141d300e3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2c194a89b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b7d7de3c448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EIENDOM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937 897 375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