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f0bc311cec40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560c1617384543"/>
  </p:sldMasterIdLst>
  <p:sldIdLst>
    <p:sldId xmlns:r="http://schemas.openxmlformats.org/officeDocument/2006/relationships" id="256" r:id="R10542a67840542b2"/>
    <p:sldId xmlns:r="http://schemas.openxmlformats.org/officeDocument/2006/relationships" id="257" r:id="Rf43e1a52b519460f"/>
    <p:sldId xmlns:r="http://schemas.openxmlformats.org/officeDocument/2006/relationships" id="258" r:id="R1959036162a2457b"/>
    <p:sldId xmlns:r="http://schemas.openxmlformats.org/officeDocument/2006/relationships" id="259" r:id="R6715e7e6e4cc4603"/>
    <p:sldId xmlns:r="http://schemas.openxmlformats.org/officeDocument/2006/relationships" id="260" r:id="R5e8b56b4a3bf46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560c1617384543" /><Relationship Type="http://schemas.openxmlformats.org/officeDocument/2006/relationships/slide" Target="/ppt/slides/slide1.xml" Id="R10542a67840542b2" /><Relationship Type="http://schemas.openxmlformats.org/officeDocument/2006/relationships/slide" Target="/ppt/slides/slide2.xml" Id="Rf43e1a52b519460f" /><Relationship Type="http://schemas.openxmlformats.org/officeDocument/2006/relationships/slide" Target="/ppt/slides/slide3.xml" Id="R1959036162a2457b" /><Relationship Type="http://schemas.openxmlformats.org/officeDocument/2006/relationships/slide" Target="/ppt/slides/slide4.xml" Id="R6715e7e6e4cc4603" /><Relationship Type="http://schemas.openxmlformats.org/officeDocument/2006/relationships/slide" Target="/ppt/slides/slide5.xml" Id="R5e8b56b4a3bf46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2b0f6f889645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58c348bc24c09" /><Relationship Type="http://schemas.openxmlformats.org/officeDocument/2006/relationships/theme" Target="/ppt/slideMasters/theme/theme1.xml" Id="R61c4258cb3da42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758c348bc24c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17a2c29c54f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6753684414b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d780b6b614b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13f38a7df4b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ea50569994d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LUSTER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LUSTER SPAREBANK ble etablert [år] og holder til i Gaupne.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Øyagata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6868 Gaupne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68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post@luster-sparebank.no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www.luster-sparebank.no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937 898 614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