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4e0015d8c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db477562e945e3"/>
  </p:sldMasterIdLst>
  <p:sldIdLst>
    <p:sldId xmlns:r="http://schemas.openxmlformats.org/officeDocument/2006/relationships" id="256" r:id="R4f3c791546b44648"/>
    <p:sldId xmlns:r="http://schemas.openxmlformats.org/officeDocument/2006/relationships" id="257" r:id="R199490d3255948ff"/>
    <p:sldId xmlns:r="http://schemas.openxmlformats.org/officeDocument/2006/relationships" id="258" r:id="R19334d1d5e904326"/>
    <p:sldId xmlns:r="http://schemas.openxmlformats.org/officeDocument/2006/relationships" id="259" r:id="R4fda103886da4865"/>
    <p:sldId xmlns:r="http://schemas.openxmlformats.org/officeDocument/2006/relationships" id="260" r:id="Rda482fbcd5fb44b6"/>
    <p:sldId xmlns:r="http://schemas.openxmlformats.org/officeDocument/2006/relationships" id="261" r:id="Recb95b2ff081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b477562e945e3" /><Relationship Type="http://schemas.openxmlformats.org/officeDocument/2006/relationships/slide" Target="/ppt/slides/slide1.xml" Id="R4f3c791546b44648" /><Relationship Type="http://schemas.openxmlformats.org/officeDocument/2006/relationships/slide" Target="/ppt/slides/slide2.xml" Id="R199490d3255948ff" /><Relationship Type="http://schemas.openxmlformats.org/officeDocument/2006/relationships/slide" Target="/ppt/slides/slide3.xml" Id="R19334d1d5e904326" /><Relationship Type="http://schemas.openxmlformats.org/officeDocument/2006/relationships/slide" Target="/ppt/slides/slide4.xml" Id="R4fda103886da4865" /><Relationship Type="http://schemas.openxmlformats.org/officeDocument/2006/relationships/slide" Target="/ppt/slides/slide5.xml" Id="Rda482fbcd5fb44b6" /><Relationship Type="http://schemas.openxmlformats.org/officeDocument/2006/relationships/slide" Target="/ppt/slides/slide6.xml" Id="Recb95b2ff081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b5060dd07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d95d071874d2a" /><Relationship Type="http://schemas.openxmlformats.org/officeDocument/2006/relationships/theme" Target="/ppt/slideMasters/theme/theme1.xml" Id="Rbf4fa6002ff9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d95d07187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fc186e40e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063ed7691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91ff8194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dd0e8b9cc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39ca0536d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3d18b352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