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cd1fd3363b42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ffd797ba0e4c84"/>
  </p:sldMasterIdLst>
  <p:sldIdLst>
    <p:sldId xmlns:r="http://schemas.openxmlformats.org/officeDocument/2006/relationships" id="256" r:id="R5eec9c3f71b442c9"/>
    <p:sldId xmlns:r="http://schemas.openxmlformats.org/officeDocument/2006/relationships" id="257" r:id="R9ab7a47faf9f4abd"/>
    <p:sldId xmlns:r="http://schemas.openxmlformats.org/officeDocument/2006/relationships" id="258" r:id="R61b00585ebfd44ac"/>
    <p:sldId xmlns:r="http://schemas.openxmlformats.org/officeDocument/2006/relationships" id="259" r:id="R44905f429d454923"/>
    <p:sldId xmlns:r="http://schemas.openxmlformats.org/officeDocument/2006/relationships" id="260" r:id="R29181b8f827f4c4a"/>
    <p:sldId xmlns:r="http://schemas.openxmlformats.org/officeDocument/2006/relationships" id="261" r:id="R35af3bb6f2e64f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fd797ba0e4c84" /><Relationship Type="http://schemas.openxmlformats.org/officeDocument/2006/relationships/slide" Target="/ppt/slides/slide1.xml" Id="R5eec9c3f71b442c9" /><Relationship Type="http://schemas.openxmlformats.org/officeDocument/2006/relationships/slide" Target="/ppt/slides/slide2.xml" Id="R9ab7a47faf9f4abd" /><Relationship Type="http://schemas.openxmlformats.org/officeDocument/2006/relationships/slide" Target="/ppt/slides/slide3.xml" Id="R61b00585ebfd44ac" /><Relationship Type="http://schemas.openxmlformats.org/officeDocument/2006/relationships/slide" Target="/ppt/slides/slide4.xml" Id="R44905f429d454923" /><Relationship Type="http://schemas.openxmlformats.org/officeDocument/2006/relationships/slide" Target="/ppt/slides/slide5.xml" Id="R29181b8f827f4c4a" /><Relationship Type="http://schemas.openxmlformats.org/officeDocument/2006/relationships/slide" Target="/ppt/slides/slide6.xml" Id="R35af3bb6f2e64f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8a072f54345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e77403e7e45aa" /><Relationship Type="http://schemas.openxmlformats.org/officeDocument/2006/relationships/theme" Target="/ppt/slideMasters/theme/theme1.xml" Id="R9a042c4faef14c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5e77403e7e45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6c3eed99140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cd7b71f9545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cd7f59ed44a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7b645f63f43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f3229e12a48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6e5218d9541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NORDMØRE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NORDMØRE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NORDMØRE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NORDMØRE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NORDMØRE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NORDMØRE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NORDVEST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SURNADAL SPAREBANK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OHR EIENDOM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BENTNESET INVEST AS  –  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NORDMØRE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nordvest@snv.no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937 899 408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NORDMØRE</a:t>
            </a:r>
          </a:p>
        </p:txBody>
      </p:sp>
    </p:spTree>
  </p:cSld>
  <p:clrMapOvr>
    <a:masterClrMapping xmlns:a="http://schemas.openxmlformats.org/drawingml/2006/main"/>
  </p:clrMapOvr>
</p:sld>
</file>