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7b8c1cc28b48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ae03dfe87249bc"/>
  </p:sldMasterIdLst>
  <p:sldIdLst>
    <p:sldId xmlns:r="http://schemas.openxmlformats.org/officeDocument/2006/relationships" id="256" r:id="R3fe32cdbc3574595"/>
    <p:sldId xmlns:r="http://schemas.openxmlformats.org/officeDocument/2006/relationships" id="257" r:id="R240d12f2cb604e94"/>
    <p:sldId xmlns:r="http://schemas.openxmlformats.org/officeDocument/2006/relationships" id="258" r:id="Rf7cbb0e5bd464cae"/>
    <p:sldId xmlns:r="http://schemas.openxmlformats.org/officeDocument/2006/relationships" id="259" r:id="R88e8861695b94d00"/>
    <p:sldId xmlns:r="http://schemas.openxmlformats.org/officeDocument/2006/relationships" id="260" r:id="R1843c78fdb1b4dff"/>
    <p:sldId xmlns:r="http://schemas.openxmlformats.org/officeDocument/2006/relationships" id="261" r:id="R8746bd88609047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ae03dfe87249bc" /><Relationship Type="http://schemas.openxmlformats.org/officeDocument/2006/relationships/slide" Target="/ppt/slides/slide1.xml" Id="R3fe32cdbc3574595" /><Relationship Type="http://schemas.openxmlformats.org/officeDocument/2006/relationships/slide" Target="/ppt/slides/slide2.xml" Id="R240d12f2cb604e94" /><Relationship Type="http://schemas.openxmlformats.org/officeDocument/2006/relationships/slide" Target="/ppt/slides/slide3.xml" Id="Rf7cbb0e5bd464cae" /><Relationship Type="http://schemas.openxmlformats.org/officeDocument/2006/relationships/slide" Target="/ppt/slides/slide4.xml" Id="R88e8861695b94d00" /><Relationship Type="http://schemas.openxmlformats.org/officeDocument/2006/relationships/slide" Target="/ppt/slides/slide5.xml" Id="R1843c78fdb1b4dff" /><Relationship Type="http://schemas.openxmlformats.org/officeDocument/2006/relationships/slide" Target="/ppt/slides/slide6.xml" Id="R8746bd88609047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4ea36601d49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f8b55277e4097" /><Relationship Type="http://schemas.openxmlformats.org/officeDocument/2006/relationships/theme" Target="/ppt/slideMasters/theme/theme1.xml" Id="R4ed60f87c3fa45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0f8b55277e40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7bbeacfae4b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a6f617a664b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b413bcacc4e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257a3237a49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e7db7b6f44c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13094bef94d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SØRE SUNNMØRE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SØRE SUNNMØRE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MØRE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HOLDING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GRØVIK VERK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937 899 785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