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61c4cba32740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48f48b151a4ace"/>
  </p:sldMasterIdLst>
  <p:sldIdLst>
    <p:sldId xmlns:r="http://schemas.openxmlformats.org/officeDocument/2006/relationships" id="256" r:id="Rbe152367bf6f41e8"/>
    <p:sldId xmlns:r="http://schemas.openxmlformats.org/officeDocument/2006/relationships" id="257" r:id="R09dacd08a71d45bd"/>
    <p:sldId xmlns:r="http://schemas.openxmlformats.org/officeDocument/2006/relationships" id="258" r:id="R402bd096db2a426c"/>
    <p:sldId xmlns:r="http://schemas.openxmlformats.org/officeDocument/2006/relationships" id="259" r:id="Rc84a4362e2f04630"/>
    <p:sldId xmlns:r="http://schemas.openxmlformats.org/officeDocument/2006/relationships" id="260" r:id="Re8016419f305454d"/>
    <p:sldId xmlns:r="http://schemas.openxmlformats.org/officeDocument/2006/relationships" id="261" r:id="R17648b47f8d848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48f48b151a4ace" /><Relationship Type="http://schemas.openxmlformats.org/officeDocument/2006/relationships/slide" Target="/ppt/slides/slide1.xml" Id="Rbe152367bf6f41e8" /><Relationship Type="http://schemas.openxmlformats.org/officeDocument/2006/relationships/slide" Target="/ppt/slides/slide2.xml" Id="R09dacd08a71d45bd" /><Relationship Type="http://schemas.openxmlformats.org/officeDocument/2006/relationships/slide" Target="/ppt/slides/slide3.xml" Id="R402bd096db2a426c" /><Relationship Type="http://schemas.openxmlformats.org/officeDocument/2006/relationships/slide" Target="/ppt/slides/slide4.xml" Id="Rc84a4362e2f04630" /><Relationship Type="http://schemas.openxmlformats.org/officeDocument/2006/relationships/slide" Target="/ppt/slides/slide5.xml" Id="Re8016419f305454d" /><Relationship Type="http://schemas.openxmlformats.org/officeDocument/2006/relationships/slide" Target="/ppt/slides/slide6.xml" Id="R17648b47f8d848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befd5754ac47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072763dc043fc" /><Relationship Type="http://schemas.openxmlformats.org/officeDocument/2006/relationships/theme" Target="/ppt/slideMasters/theme/theme1.xml" Id="Rc590cc5611ca4f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0072763dc043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097ba10ae04e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8b3acd802049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70e52617843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becc18ee645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273e3172542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a2ddd07c834b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TINDE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TINDE SPAREBANK ble etablert [år] og holder til i Elnesvågen.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EIKA EGENKAPITALBEVIS  –  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KOMMUNAL LANDSPENSJONSKASSE GJENSIDIG FORSIKRINGSSELSKAP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OSKAR SYLTE INVEST AS  –  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MALME AS  –  1,8 %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BUGGE  –  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PSAKTIV AS  –  1,6 %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Torget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6440 Elnesvågen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26 80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post@tinde.no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www.tinde.no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937 900 775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SPAREBANK</a:t>
            </a:r>
          </a:p>
        </p:txBody>
      </p:sp>
    </p:spTree>
  </p:cSld>
  <p:clrMapOvr>
    <a:masterClrMapping xmlns:a="http://schemas.openxmlformats.org/drawingml/2006/main"/>
  </p:clrMapOvr>
</p:sld>
</file>