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2c21b107a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2d307d6c74d3e"/>
  </p:sldMasterIdLst>
  <p:sldIdLst>
    <p:sldId xmlns:r="http://schemas.openxmlformats.org/officeDocument/2006/relationships" id="256" r:id="R44e64dce481b4226"/>
    <p:sldId xmlns:r="http://schemas.openxmlformats.org/officeDocument/2006/relationships" id="257" r:id="Ra9ad411064364eda"/>
    <p:sldId xmlns:r="http://schemas.openxmlformats.org/officeDocument/2006/relationships" id="258" r:id="R48307b74f76240c2"/>
    <p:sldId xmlns:r="http://schemas.openxmlformats.org/officeDocument/2006/relationships" id="259" r:id="R98c3b0687bae4060"/>
    <p:sldId xmlns:r="http://schemas.openxmlformats.org/officeDocument/2006/relationships" id="260" r:id="R698e66f864f5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2d307d6c74d3e" /><Relationship Type="http://schemas.openxmlformats.org/officeDocument/2006/relationships/slide" Target="/ppt/slides/slide1.xml" Id="R44e64dce481b4226" /><Relationship Type="http://schemas.openxmlformats.org/officeDocument/2006/relationships/slide" Target="/ppt/slides/slide2.xml" Id="Ra9ad411064364eda" /><Relationship Type="http://schemas.openxmlformats.org/officeDocument/2006/relationships/slide" Target="/ppt/slides/slide3.xml" Id="R48307b74f76240c2" /><Relationship Type="http://schemas.openxmlformats.org/officeDocument/2006/relationships/slide" Target="/ppt/slides/slide4.xml" Id="R98c3b0687bae4060" /><Relationship Type="http://schemas.openxmlformats.org/officeDocument/2006/relationships/slide" Target="/ppt/slides/slide5.xml" Id="R698e66f864f5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361adb3ee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b7f885394a7a" /><Relationship Type="http://schemas.openxmlformats.org/officeDocument/2006/relationships/theme" Target="/ppt/slideMasters/theme/theme1.xml" Id="R4ea5b0bb08f2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ab7f88539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8754e2b5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e682e505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afd10366c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a9265095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230369e3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