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218ff9af65141f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6622247ddac4662"/>
  </p:sldMasterIdLst>
  <p:sldIdLst>
    <p:sldId xmlns:r="http://schemas.openxmlformats.org/officeDocument/2006/relationships" id="256" r:id="Rb679f0e5d39548b6"/>
    <p:sldId xmlns:r="http://schemas.openxmlformats.org/officeDocument/2006/relationships" id="257" r:id="R73f7eb91d6434fd6"/>
    <p:sldId xmlns:r="http://schemas.openxmlformats.org/officeDocument/2006/relationships" id="258" r:id="R71e9b5f69bbd40bc"/>
    <p:sldId xmlns:r="http://schemas.openxmlformats.org/officeDocument/2006/relationships" id="259" r:id="Rbe222cb512894aaa"/>
    <p:sldId xmlns:r="http://schemas.openxmlformats.org/officeDocument/2006/relationships" id="260" r:id="R0b2781e3d7004c3d"/>
    <p:sldId xmlns:r="http://schemas.openxmlformats.org/officeDocument/2006/relationships" id="261" r:id="Rd7e863c6b9bb4c5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6622247ddac4662" /><Relationship Type="http://schemas.openxmlformats.org/officeDocument/2006/relationships/slide" Target="/ppt/slides/slide1.xml" Id="Rb679f0e5d39548b6" /><Relationship Type="http://schemas.openxmlformats.org/officeDocument/2006/relationships/slide" Target="/ppt/slides/slide2.xml" Id="R73f7eb91d6434fd6" /><Relationship Type="http://schemas.openxmlformats.org/officeDocument/2006/relationships/slide" Target="/ppt/slides/slide3.xml" Id="R71e9b5f69bbd40bc" /><Relationship Type="http://schemas.openxmlformats.org/officeDocument/2006/relationships/slide" Target="/ppt/slides/slide4.xml" Id="Rbe222cb512894aaa" /><Relationship Type="http://schemas.openxmlformats.org/officeDocument/2006/relationships/slide" Target="/ppt/slides/slide5.xml" Id="R0b2781e3d7004c3d" /><Relationship Type="http://schemas.openxmlformats.org/officeDocument/2006/relationships/slide" Target="/ppt/slides/slide6.xml" Id="Rd7e863c6b9bb4c5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310a8e4e27c431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cc9b63d7884a7f" /><Relationship Type="http://schemas.openxmlformats.org/officeDocument/2006/relationships/theme" Target="/ppt/slideMasters/theme/theme1.xml" Id="R0b36fcc8fe8e4c0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2cc9b63d7884a7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6e6120b1b7406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7d3cbb64af485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bf0e1fee294a2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bd1332054b456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8d0b4f4485467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44d19b259b4f1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 1 SMN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SMN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SMN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SMN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SMN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SMN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58,3 %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SPAREBANKSTIFTELSEN SMN  –  3,1 %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STATE STREET BANK AND TRUST COMP  –  2,4 %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 ODIN NORGE  –  2,3 %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PARETO AKSJE NORGE VERDIPAPIRFOND  –  2,2 %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PARETO INVEST NORGE AS  –  2,1 %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SMN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Søndre gate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7011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91 50 73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smn@smn.no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www.smn.no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937 901 003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SMN</a:t>
            </a:r>
          </a:p>
        </p:txBody>
      </p:sp>
    </p:spTree>
  </p:cSld>
  <p:clrMapOvr>
    <a:masterClrMapping xmlns:a="http://schemas.openxmlformats.org/drawingml/2006/main"/>
  </p:clrMapOvr>
</p:sld>
</file>