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63690347b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3b69ae6174df7"/>
  </p:sldMasterIdLst>
  <p:sldIdLst>
    <p:sldId xmlns:r="http://schemas.openxmlformats.org/officeDocument/2006/relationships" id="256" r:id="R45c44164a7d94b32"/>
    <p:sldId xmlns:r="http://schemas.openxmlformats.org/officeDocument/2006/relationships" id="257" r:id="R9847d84b67b541aa"/>
    <p:sldId xmlns:r="http://schemas.openxmlformats.org/officeDocument/2006/relationships" id="258" r:id="R5f6e5cd18edb4044"/>
    <p:sldId xmlns:r="http://schemas.openxmlformats.org/officeDocument/2006/relationships" id="259" r:id="R8a35d0ec28a5472d"/>
    <p:sldId xmlns:r="http://schemas.openxmlformats.org/officeDocument/2006/relationships" id="260" r:id="R139215a030ce42b2"/>
    <p:sldId xmlns:r="http://schemas.openxmlformats.org/officeDocument/2006/relationships" id="261" r:id="R73fea4628113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3b69ae6174df7" /><Relationship Type="http://schemas.openxmlformats.org/officeDocument/2006/relationships/slide" Target="/ppt/slides/slide1.xml" Id="R45c44164a7d94b32" /><Relationship Type="http://schemas.openxmlformats.org/officeDocument/2006/relationships/slide" Target="/ppt/slides/slide2.xml" Id="R9847d84b67b541aa" /><Relationship Type="http://schemas.openxmlformats.org/officeDocument/2006/relationships/slide" Target="/ppt/slides/slide3.xml" Id="R5f6e5cd18edb4044" /><Relationship Type="http://schemas.openxmlformats.org/officeDocument/2006/relationships/slide" Target="/ppt/slides/slide4.xml" Id="R8a35d0ec28a5472d" /><Relationship Type="http://schemas.openxmlformats.org/officeDocument/2006/relationships/slide" Target="/ppt/slides/slide5.xml" Id="R139215a030ce42b2" /><Relationship Type="http://schemas.openxmlformats.org/officeDocument/2006/relationships/slide" Target="/ppt/slides/slide6.xml" Id="R73fea4628113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796a9314a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c4c11665c4e4c" /><Relationship Type="http://schemas.openxmlformats.org/officeDocument/2006/relationships/theme" Target="/ppt/slideMasters/theme/theme1.xml" Id="R98eaf8895f23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c4c11665c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19fa1dcb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6909b3cf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b06694bf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3c03b085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8431fe52c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0a878ac6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HYGGEN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