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b8e46f96e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10c0b4cb94ae4"/>
  </p:sldMasterIdLst>
  <p:sldIdLst>
    <p:sldId xmlns:r="http://schemas.openxmlformats.org/officeDocument/2006/relationships" id="256" r:id="Rbbaa3b3f312449c6"/>
    <p:sldId xmlns:r="http://schemas.openxmlformats.org/officeDocument/2006/relationships" id="257" r:id="Rb834f1818697407f"/>
    <p:sldId xmlns:r="http://schemas.openxmlformats.org/officeDocument/2006/relationships" id="258" r:id="Rf5437e1f234143e6"/>
    <p:sldId xmlns:r="http://schemas.openxmlformats.org/officeDocument/2006/relationships" id="259" r:id="R18898aa414424ae9"/>
    <p:sldId xmlns:r="http://schemas.openxmlformats.org/officeDocument/2006/relationships" id="260" r:id="R570b7a6642ad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10c0b4cb94ae4" /><Relationship Type="http://schemas.openxmlformats.org/officeDocument/2006/relationships/slide" Target="/ppt/slides/slide1.xml" Id="Rbbaa3b3f312449c6" /><Relationship Type="http://schemas.openxmlformats.org/officeDocument/2006/relationships/slide" Target="/ppt/slides/slide2.xml" Id="Rb834f1818697407f" /><Relationship Type="http://schemas.openxmlformats.org/officeDocument/2006/relationships/slide" Target="/ppt/slides/slide3.xml" Id="Rf5437e1f234143e6" /><Relationship Type="http://schemas.openxmlformats.org/officeDocument/2006/relationships/slide" Target="/ppt/slides/slide4.xml" Id="R18898aa414424ae9" /><Relationship Type="http://schemas.openxmlformats.org/officeDocument/2006/relationships/slide" Target="/ppt/slides/slide5.xml" Id="R570b7a6642ad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a35951e20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9446272d4739" /><Relationship Type="http://schemas.openxmlformats.org/officeDocument/2006/relationships/theme" Target="/ppt/slideMasters/theme/theme1.xml" Id="R4bf54ca2b19f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c9446272d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cfa51535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8e40bf19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1aa2c187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5534711d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489078c41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