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9f0924d92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9fc7ee1f742be"/>
  </p:sldMasterIdLst>
  <p:sldIdLst>
    <p:sldId xmlns:r="http://schemas.openxmlformats.org/officeDocument/2006/relationships" id="256" r:id="Rc61bdaec96db415a"/>
    <p:sldId xmlns:r="http://schemas.openxmlformats.org/officeDocument/2006/relationships" id="257" r:id="R1105e1c3788c45ec"/>
    <p:sldId xmlns:r="http://schemas.openxmlformats.org/officeDocument/2006/relationships" id="258" r:id="R8d19f0f53d5a4986"/>
    <p:sldId xmlns:r="http://schemas.openxmlformats.org/officeDocument/2006/relationships" id="259" r:id="Ra1810764c73e402f"/>
    <p:sldId xmlns:r="http://schemas.openxmlformats.org/officeDocument/2006/relationships" id="260" r:id="R6af604824210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9fc7ee1f742be" /><Relationship Type="http://schemas.openxmlformats.org/officeDocument/2006/relationships/slide" Target="/ppt/slides/slide1.xml" Id="Rc61bdaec96db415a" /><Relationship Type="http://schemas.openxmlformats.org/officeDocument/2006/relationships/slide" Target="/ppt/slides/slide2.xml" Id="R1105e1c3788c45ec" /><Relationship Type="http://schemas.openxmlformats.org/officeDocument/2006/relationships/slide" Target="/ppt/slides/slide3.xml" Id="R8d19f0f53d5a4986" /><Relationship Type="http://schemas.openxmlformats.org/officeDocument/2006/relationships/slide" Target="/ppt/slides/slide4.xml" Id="Ra1810764c73e402f" /><Relationship Type="http://schemas.openxmlformats.org/officeDocument/2006/relationships/slide" Target="/ppt/slides/slide5.xml" Id="R6af604824210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b8eccfe6f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ea58d3e8d4be4" /><Relationship Type="http://schemas.openxmlformats.org/officeDocument/2006/relationships/theme" Target="/ppt/slideMasters/theme/theme1.xml" Id="R2aa901021905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ea58d3e8d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defeec58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2513f978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bc23bbfd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671b31c4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552eb71e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