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23cadc81e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faa92cab8406c"/>
  </p:sldMasterIdLst>
  <p:sldIdLst>
    <p:sldId xmlns:r="http://schemas.openxmlformats.org/officeDocument/2006/relationships" id="256" r:id="Rf841e7cec1e54087"/>
    <p:sldId xmlns:r="http://schemas.openxmlformats.org/officeDocument/2006/relationships" id="257" r:id="R27234435258347f4"/>
    <p:sldId xmlns:r="http://schemas.openxmlformats.org/officeDocument/2006/relationships" id="258" r:id="Re15dc492b7f6468e"/>
    <p:sldId xmlns:r="http://schemas.openxmlformats.org/officeDocument/2006/relationships" id="259" r:id="R35cf58d10824407e"/>
    <p:sldId xmlns:r="http://schemas.openxmlformats.org/officeDocument/2006/relationships" id="260" r:id="Reff26582e8a44b69"/>
    <p:sldId xmlns:r="http://schemas.openxmlformats.org/officeDocument/2006/relationships" id="261" r:id="R0ed8fcd4b41645eb"/>
    <p:sldId xmlns:r="http://schemas.openxmlformats.org/officeDocument/2006/relationships" id="262" r:id="R86798a20dc0b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faa92cab8406c" /><Relationship Type="http://schemas.openxmlformats.org/officeDocument/2006/relationships/slide" Target="/ppt/slides/slide1.xml" Id="Rf841e7cec1e54087" /><Relationship Type="http://schemas.openxmlformats.org/officeDocument/2006/relationships/slide" Target="/ppt/slides/slide2.xml" Id="R27234435258347f4" /><Relationship Type="http://schemas.openxmlformats.org/officeDocument/2006/relationships/slide" Target="/ppt/slides/slide3.xml" Id="Re15dc492b7f6468e" /><Relationship Type="http://schemas.openxmlformats.org/officeDocument/2006/relationships/slide" Target="/ppt/slides/slide4.xml" Id="R35cf58d10824407e" /><Relationship Type="http://schemas.openxmlformats.org/officeDocument/2006/relationships/slide" Target="/ppt/slides/slide5.xml" Id="Reff26582e8a44b69" /><Relationship Type="http://schemas.openxmlformats.org/officeDocument/2006/relationships/slide" Target="/ppt/slides/slide6.xml" Id="R0ed8fcd4b41645eb" /><Relationship Type="http://schemas.openxmlformats.org/officeDocument/2006/relationships/slide" Target="/ppt/slides/slide7.xml" Id="R86798a20dc0b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5cc9a6c0f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cffec5ff4645" /><Relationship Type="http://schemas.openxmlformats.org/officeDocument/2006/relationships/theme" Target="/ppt/slideMasters/theme/theme1.xml" Id="R6cce8bbb045d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7cffec5ff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b0d88fbd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0e90c3ecd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e7a65651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c02fd1eb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10a0a8af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d0ba46a41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07da1288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SPAREBANK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306 976 000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53 673 000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634 947 000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5 334 190 000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R.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WULLUM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WULLUM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DRAGSTEN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post@nidaros-sparebank.no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www.nidaros-sparebank.no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SPAREBANK</a:t>
            </a:r>
          </a:p>
        </p:txBody>
      </p:sp>
    </p:spTree>
  </p:cSld>
  <p:clrMapOvr>
    <a:masterClrMapping xmlns:a="http://schemas.openxmlformats.org/drawingml/2006/main"/>
  </p:clrMapOvr>
</p:sld>
</file>