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5f1a914c49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2690e2e5004fc6"/>
  </p:sldMasterIdLst>
  <p:sldIdLst>
    <p:sldId xmlns:r="http://schemas.openxmlformats.org/officeDocument/2006/relationships" id="256" r:id="R79f28ca17a604d79"/>
    <p:sldId xmlns:r="http://schemas.openxmlformats.org/officeDocument/2006/relationships" id="257" r:id="Raec9042053e04a8e"/>
    <p:sldId xmlns:r="http://schemas.openxmlformats.org/officeDocument/2006/relationships" id="258" r:id="R29572dec631d47eb"/>
    <p:sldId xmlns:r="http://schemas.openxmlformats.org/officeDocument/2006/relationships" id="259" r:id="R43182ecb83dc4c3d"/>
    <p:sldId xmlns:r="http://schemas.openxmlformats.org/officeDocument/2006/relationships" id="260" r:id="Rc7cf159cde384744"/>
    <p:sldId xmlns:r="http://schemas.openxmlformats.org/officeDocument/2006/relationships" id="261" r:id="R79a83debccf345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2690e2e5004fc6" /><Relationship Type="http://schemas.openxmlformats.org/officeDocument/2006/relationships/slide" Target="/ppt/slides/slide1.xml" Id="R79f28ca17a604d79" /><Relationship Type="http://schemas.openxmlformats.org/officeDocument/2006/relationships/slide" Target="/ppt/slides/slide2.xml" Id="Raec9042053e04a8e" /><Relationship Type="http://schemas.openxmlformats.org/officeDocument/2006/relationships/slide" Target="/ppt/slides/slide3.xml" Id="R29572dec631d47eb" /><Relationship Type="http://schemas.openxmlformats.org/officeDocument/2006/relationships/slide" Target="/ppt/slides/slide4.xml" Id="R43182ecb83dc4c3d" /><Relationship Type="http://schemas.openxmlformats.org/officeDocument/2006/relationships/slide" Target="/ppt/slides/slide5.xml" Id="Rc7cf159cde384744" /><Relationship Type="http://schemas.openxmlformats.org/officeDocument/2006/relationships/slide" Target="/ppt/slides/slide6.xml" Id="R79a83debccf345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64f700229346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4665532664aff" /><Relationship Type="http://schemas.openxmlformats.org/officeDocument/2006/relationships/theme" Target="/ppt/slideMasters/theme/theme1.xml" Id="Rde3e336c50fc4d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a4665532664a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abd531e34b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ae7897d3a4f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0fd88b102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fa77e2afc4a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99e43d5b2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4f813ef143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HEGRA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EIENDOM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LIGAARD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LIGAARD HOLDING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TVERÅS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PAAL FRISTAD  –  3,7 %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80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banken@hegrasparebank.no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www.hegrasparebank.no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HEGRA SPAREBANK</a:t>
            </a:r>
          </a:p>
        </p:txBody>
      </p:sp>
    </p:spTree>
  </p:cSld>
  <p:clrMapOvr>
    <a:masterClrMapping xmlns:a="http://schemas.openxmlformats.org/drawingml/2006/main"/>
  </p:clrMapOvr>
</p:sld>
</file>