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b3a262787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d1092eeb24092"/>
  </p:sldMasterIdLst>
  <p:sldIdLst>
    <p:sldId xmlns:r="http://schemas.openxmlformats.org/officeDocument/2006/relationships" id="256" r:id="Rb0a5b3aa2bef4bdb"/>
    <p:sldId xmlns:r="http://schemas.openxmlformats.org/officeDocument/2006/relationships" id="257" r:id="R3cdbd8ae10f7454b"/>
    <p:sldId xmlns:r="http://schemas.openxmlformats.org/officeDocument/2006/relationships" id="258" r:id="R5752b9798e2c4f87"/>
    <p:sldId xmlns:r="http://schemas.openxmlformats.org/officeDocument/2006/relationships" id="259" r:id="R8631ab74c7ec4b50"/>
    <p:sldId xmlns:r="http://schemas.openxmlformats.org/officeDocument/2006/relationships" id="260" r:id="Rb25521b830194d07"/>
    <p:sldId xmlns:r="http://schemas.openxmlformats.org/officeDocument/2006/relationships" id="261" r:id="Rdb82bb0f75e8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d1092eeb24092" /><Relationship Type="http://schemas.openxmlformats.org/officeDocument/2006/relationships/slide" Target="/ppt/slides/slide1.xml" Id="Rb0a5b3aa2bef4bdb" /><Relationship Type="http://schemas.openxmlformats.org/officeDocument/2006/relationships/slide" Target="/ppt/slides/slide2.xml" Id="R3cdbd8ae10f7454b" /><Relationship Type="http://schemas.openxmlformats.org/officeDocument/2006/relationships/slide" Target="/ppt/slides/slide3.xml" Id="R5752b9798e2c4f87" /><Relationship Type="http://schemas.openxmlformats.org/officeDocument/2006/relationships/slide" Target="/ppt/slides/slide4.xml" Id="R8631ab74c7ec4b50" /><Relationship Type="http://schemas.openxmlformats.org/officeDocument/2006/relationships/slide" Target="/ppt/slides/slide5.xml" Id="Rb25521b830194d07" /><Relationship Type="http://schemas.openxmlformats.org/officeDocument/2006/relationships/slide" Target="/ppt/slides/slide6.xml" Id="Rdb82bb0f75e8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69b0b8db8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4f9224504705" /><Relationship Type="http://schemas.openxmlformats.org/officeDocument/2006/relationships/theme" Target="/ppt/slideMasters/theme/theme1.xml" Id="R705ff6428e86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f4f922450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514e3e34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1d05101d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502d3500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98c48ccf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b9650fe0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ab027cfc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SPAREBANK ble etablert [år] og holder til i 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7630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