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fe6d73915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6efb7e86d4b61"/>
  </p:sldMasterIdLst>
  <p:sldIdLst>
    <p:sldId xmlns:r="http://schemas.openxmlformats.org/officeDocument/2006/relationships" id="256" r:id="Rb44501cc6114460e"/>
    <p:sldId xmlns:r="http://schemas.openxmlformats.org/officeDocument/2006/relationships" id="257" r:id="Raa71f525bf4c43a4"/>
    <p:sldId xmlns:r="http://schemas.openxmlformats.org/officeDocument/2006/relationships" id="258" r:id="R0646669897c24594"/>
    <p:sldId xmlns:r="http://schemas.openxmlformats.org/officeDocument/2006/relationships" id="259" r:id="Ref7802da84414c8c"/>
    <p:sldId xmlns:r="http://schemas.openxmlformats.org/officeDocument/2006/relationships" id="260" r:id="R5f0ec9027e9a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6efb7e86d4b61" /><Relationship Type="http://schemas.openxmlformats.org/officeDocument/2006/relationships/slide" Target="/ppt/slides/slide1.xml" Id="Rb44501cc6114460e" /><Relationship Type="http://schemas.openxmlformats.org/officeDocument/2006/relationships/slide" Target="/ppt/slides/slide2.xml" Id="Raa71f525bf4c43a4" /><Relationship Type="http://schemas.openxmlformats.org/officeDocument/2006/relationships/slide" Target="/ppt/slides/slide3.xml" Id="R0646669897c24594" /><Relationship Type="http://schemas.openxmlformats.org/officeDocument/2006/relationships/slide" Target="/ppt/slides/slide4.xml" Id="Ref7802da84414c8c" /><Relationship Type="http://schemas.openxmlformats.org/officeDocument/2006/relationships/slide" Target="/ppt/slides/slide5.xml" Id="R5f0ec9027e9a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ce9b7c31c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db6ffe5844f0" /><Relationship Type="http://schemas.openxmlformats.org/officeDocument/2006/relationships/theme" Target="/ppt/slideMasters/theme/theme1.xml" Id="R41f4af9bf9be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cdb6ffe58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0026b988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ff887567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03870b216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420de7fc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b15b7e06a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