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608920569b4c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976c1332684a8b"/>
  </p:sldMasterIdLst>
  <p:sldIdLst>
    <p:sldId xmlns:r="http://schemas.openxmlformats.org/officeDocument/2006/relationships" id="256" r:id="R055236d0dae24284"/>
    <p:sldId xmlns:r="http://schemas.openxmlformats.org/officeDocument/2006/relationships" id="257" r:id="R4d6b4a74bba34408"/>
    <p:sldId xmlns:r="http://schemas.openxmlformats.org/officeDocument/2006/relationships" id="258" r:id="R6e01378af0b146f9"/>
    <p:sldId xmlns:r="http://schemas.openxmlformats.org/officeDocument/2006/relationships" id="259" r:id="R1d477197eed64a04"/>
    <p:sldId xmlns:r="http://schemas.openxmlformats.org/officeDocument/2006/relationships" id="260" r:id="Re03d388f0804476f"/>
    <p:sldId xmlns:r="http://schemas.openxmlformats.org/officeDocument/2006/relationships" id="261" r:id="R5a8f8abf82ec45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76c1332684a8b" /><Relationship Type="http://schemas.openxmlformats.org/officeDocument/2006/relationships/slide" Target="/ppt/slides/slide1.xml" Id="R055236d0dae24284" /><Relationship Type="http://schemas.openxmlformats.org/officeDocument/2006/relationships/slide" Target="/ppt/slides/slide2.xml" Id="R4d6b4a74bba34408" /><Relationship Type="http://schemas.openxmlformats.org/officeDocument/2006/relationships/slide" Target="/ppt/slides/slide3.xml" Id="R6e01378af0b146f9" /><Relationship Type="http://schemas.openxmlformats.org/officeDocument/2006/relationships/slide" Target="/ppt/slides/slide4.xml" Id="R1d477197eed64a04" /><Relationship Type="http://schemas.openxmlformats.org/officeDocument/2006/relationships/slide" Target="/ppt/slides/slide5.xml" Id="Re03d388f0804476f" /><Relationship Type="http://schemas.openxmlformats.org/officeDocument/2006/relationships/slide" Target="/ppt/slides/slide6.xml" Id="R5a8f8abf82ec45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8ab56e8f44b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24b63ead143d3" /><Relationship Type="http://schemas.openxmlformats.org/officeDocument/2006/relationships/theme" Target="/ppt/slideMasters/theme/theme1.xml" Id="R6e26a51d99e94f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c24b63ead143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aa5a69b7d43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771dd948f40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04637878543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b57410fca42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7b86e0e4441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a3fac984c4b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11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937 904 029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