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c9ec236e824e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ab94f7e69a4327"/>
  </p:sldMasterIdLst>
  <p:sldIdLst>
    <p:sldId xmlns:r="http://schemas.openxmlformats.org/officeDocument/2006/relationships" id="256" r:id="Re6286ed494d2459e"/>
    <p:sldId xmlns:r="http://schemas.openxmlformats.org/officeDocument/2006/relationships" id="257" r:id="R938cfa3ef66b4fd5"/>
    <p:sldId xmlns:r="http://schemas.openxmlformats.org/officeDocument/2006/relationships" id="258" r:id="Rd30adfa2c8dd4645"/>
    <p:sldId xmlns:r="http://schemas.openxmlformats.org/officeDocument/2006/relationships" id="259" r:id="Rff16ac201dc44082"/>
    <p:sldId xmlns:r="http://schemas.openxmlformats.org/officeDocument/2006/relationships" id="260" r:id="R0381194fe7d04e12"/>
    <p:sldId xmlns:r="http://schemas.openxmlformats.org/officeDocument/2006/relationships" id="261" r:id="Rc15b1df7c0424787"/>
    <p:sldId xmlns:r="http://schemas.openxmlformats.org/officeDocument/2006/relationships" id="262" r:id="R69343bd70a4e44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b94f7e69a4327" /><Relationship Type="http://schemas.openxmlformats.org/officeDocument/2006/relationships/slide" Target="/ppt/slides/slide1.xml" Id="Re6286ed494d2459e" /><Relationship Type="http://schemas.openxmlformats.org/officeDocument/2006/relationships/slide" Target="/ppt/slides/slide2.xml" Id="R938cfa3ef66b4fd5" /><Relationship Type="http://schemas.openxmlformats.org/officeDocument/2006/relationships/slide" Target="/ppt/slides/slide3.xml" Id="Rd30adfa2c8dd4645" /><Relationship Type="http://schemas.openxmlformats.org/officeDocument/2006/relationships/slide" Target="/ppt/slides/slide4.xml" Id="Rff16ac201dc44082" /><Relationship Type="http://schemas.openxmlformats.org/officeDocument/2006/relationships/slide" Target="/ppt/slides/slide5.xml" Id="R0381194fe7d04e12" /><Relationship Type="http://schemas.openxmlformats.org/officeDocument/2006/relationships/slide" Target="/ppt/slides/slide6.xml" Id="Rc15b1df7c0424787" /><Relationship Type="http://schemas.openxmlformats.org/officeDocument/2006/relationships/slide" Target="/ppt/slides/slide7.xml" Id="R69343bd70a4e44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29ea9ff6142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99d079ff34df2" /><Relationship Type="http://schemas.openxmlformats.org/officeDocument/2006/relationships/theme" Target="/ppt/slideMasters/theme/theme1.xml" Id="Re304ead30e484f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d99d079ff34d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8342b49a848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519f0ac944e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363b3ea0b4b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a20c328c44b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6ca3f040a49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9d37f939244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8b4f9ee3243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T.D. 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140 408 000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140 908 000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2 349 743 000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2 436 913 000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CONSOLIDA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JIVANMUKTA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EIENDOM AS  –  28,6 %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19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937 940 416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