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aca6e709c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3b47360e24556"/>
  </p:sldMasterIdLst>
  <p:sldIdLst>
    <p:sldId xmlns:r="http://schemas.openxmlformats.org/officeDocument/2006/relationships" id="256" r:id="Rea095a45c5fc4d52"/>
    <p:sldId xmlns:r="http://schemas.openxmlformats.org/officeDocument/2006/relationships" id="257" r:id="Re3597aa035ce46a4"/>
    <p:sldId xmlns:r="http://schemas.openxmlformats.org/officeDocument/2006/relationships" id="258" r:id="Rae7ac1c54a794a36"/>
    <p:sldId xmlns:r="http://schemas.openxmlformats.org/officeDocument/2006/relationships" id="259" r:id="R269a085a2478441d"/>
    <p:sldId xmlns:r="http://schemas.openxmlformats.org/officeDocument/2006/relationships" id="260" r:id="R78f99b4c38a3446a"/>
    <p:sldId xmlns:r="http://schemas.openxmlformats.org/officeDocument/2006/relationships" id="261" r:id="R4fa24b55124546bd"/>
    <p:sldId xmlns:r="http://schemas.openxmlformats.org/officeDocument/2006/relationships" id="262" r:id="R7ff393b31d06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3b47360e24556" /><Relationship Type="http://schemas.openxmlformats.org/officeDocument/2006/relationships/slide" Target="/ppt/slides/slide1.xml" Id="Rea095a45c5fc4d52" /><Relationship Type="http://schemas.openxmlformats.org/officeDocument/2006/relationships/slide" Target="/ppt/slides/slide2.xml" Id="Re3597aa035ce46a4" /><Relationship Type="http://schemas.openxmlformats.org/officeDocument/2006/relationships/slide" Target="/ppt/slides/slide3.xml" Id="Rae7ac1c54a794a36" /><Relationship Type="http://schemas.openxmlformats.org/officeDocument/2006/relationships/slide" Target="/ppt/slides/slide4.xml" Id="R269a085a2478441d" /><Relationship Type="http://schemas.openxmlformats.org/officeDocument/2006/relationships/slide" Target="/ppt/slides/slide5.xml" Id="R78f99b4c38a3446a" /><Relationship Type="http://schemas.openxmlformats.org/officeDocument/2006/relationships/slide" Target="/ppt/slides/slide6.xml" Id="R4fa24b55124546bd" /><Relationship Type="http://schemas.openxmlformats.org/officeDocument/2006/relationships/slide" Target="/ppt/slides/slide7.xml" Id="R7ff393b31d06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baeb14552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2c30596d34097" /><Relationship Type="http://schemas.openxmlformats.org/officeDocument/2006/relationships/theme" Target="/ppt/slideMasters/theme/theme1.xml" Id="R4a99e70a6a97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2c30596d3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9accd443c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d9b1db348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a0efb5e68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6b252f9e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c66efe173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df6a69d7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d5694a8f1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HAHV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HELGE ANTON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