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b4f6805774f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b9f5836c644fe"/>
  </p:sldMasterIdLst>
  <p:sldIdLst>
    <p:sldId xmlns:r="http://schemas.openxmlformats.org/officeDocument/2006/relationships" id="256" r:id="Rac229bac53bc478b"/>
    <p:sldId xmlns:r="http://schemas.openxmlformats.org/officeDocument/2006/relationships" id="257" r:id="R6f6ee29c83ed4b34"/>
    <p:sldId xmlns:r="http://schemas.openxmlformats.org/officeDocument/2006/relationships" id="258" r:id="Rc22f780c02b44f13"/>
    <p:sldId xmlns:r="http://schemas.openxmlformats.org/officeDocument/2006/relationships" id="259" r:id="R39dbc096ac8d43df"/>
    <p:sldId xmlns:r="http://schemas.openxmlformats.org/officeDocument/2006/relationships" id="260" r:id="R425bb29040ee4fdc"/>
    <p:sldId xmlns:r="http://schemas.openxmlformats.org/officeDocument/2006/relationships" id="261" r:id="R064fa6d7ae59437a"/>
    <p:sldId xmlns:r="http://schemas.openxmlformats.org/officeDocument/2006/relationships" id="262" r:id="R206d7b76f6654c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b9f5836c644fe" /><Relationship Type="http://schemas.openxmlformats.org/officeDocument/2006/relationships/slide" Target="/ppt/slides/slide1.xml" Id="Rac229bac53bc478b" /><Relationship Type="http://schemas.openxmlformats.org/officeDocument/2006/relationships/slide" Target="/ppt/slides/slide2.xml" Id="R6f6ee29c83ed4b34" /><Relationship Type="http://schemas.openxmlformats.org/officeDocument/2006/relationships/slide" Target="/ppt/slides/slide3.xml" Id="Rc22f780c02b44f13" /><Relationship Type="http://schemas.openxmlformats.org/officeDocument/2006/relationships/slide" Target="/ppt/slides/slide4.xml" Id="R39dbc096ac8d43df" /><Relationship Type="http://schemas.openxmlformats.org/officeDocument/2006/relationships/slide" Target="/ppt/slides/slide5.xml" Id="R425bb29040ee4fdc" /><Relationship Type="http://schemas.openxmlformats.org/officeDocument/2006/relationships/slide" Target="/ppt/slides/slide6.xml" Id="R064fa6d7ae59437a" /><Relationship Type="http://schemas.openxmlformats.org/officeDocument/2006/relationships/slide" Target="/ppt/slides/slide7.xml" Id="R206d7b76f6654c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b45804bc9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5d78de5924b9c" /><Relationship Type="http://schemas.openxmlformats.org/officeDocument/2006/relationships/theme" Target="/ppt/slideMasters/theme/theme1.xml" Id="Rffe288849611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15d78de5924b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3f4f8f3c0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81f4c3b01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31ce31119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b48abfac3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8fc96b1f9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9ed41aaa941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05b3d41a9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 INVEST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−413 819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13 762 439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13 841 010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KLEPP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HELLEREN KLEPP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KLEPP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KLEPP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937 955 340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INVEST AS</a:t>
            </a:r>
          </a:p>
        </p:txBody>
      </p:sp>
    </p:spTree>
  </p:cSld>
  <p:clrMapOvr>
    <a:masterClrMapping xmlns:a="http://schemas.openxmlformats.org/drawingml/2006/main"/>
  </p:clrMapOvr>
</p:sld>
</file>