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7b1528d6c941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1d2c2eaacb4d38"/>
  </p:sldMasterIdLst>
  <p:sldIdLst>
    <p:sldId xmlns:r="http://schemas.openxmlformats.org/officeDocument/2006/relationships" id="256" r:id="Rf4cdfcfe509a49d7"/>
    <p:sldId xmlns:r="http://schemas.openxmlformats.org/officeDocument/2006/relationships" id="257" r:id="R0ea947a09a694875"/>
    <p:sldId xmlns:r="http://schemas.openxmlformats.org/officeDocument/2006/relationships" id="258" r:id="R2c2083f7025e41ae"/>
    <p:sldId xmlns:r="http://schemas.openxmlformats.org/officeDocument/2006/relationships" id="259" r:id="R81724c01fc184429"/>
    <p:sldId xmlns:r="http://schemas.openxmlformats.org/officeDocument/2006/relationships" id="260" r:id="R4def236d96c6495e"/>
    <p:sldId xmlns:r="http://schemas.openxmlformats.org/officeDocument/2006/relationships" id="261" r:id="R33a221d8d7fb43a4"/>
    <p:sldId xmlns:r="http://schemas.openxmlformats.org/officeDocument/2006/relationships" id="262" r:id="R378b34b41cfc4d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d2c2eaacb4d38" /><Relationship Type="http://schemas.openxmlformats.org/officeDocument/2006/relationships/slide" Target="/ppt/slides/slide1.xml" Id="Rf4cdfcfe509a49d7" /><Relationship Type="http://schemas.openxmlformats.org/officeDocument/2006/relationships/slide" Target="/ppt/slides/slide2.xml" Id="R0ea947a09a694875" /><Relationship Type="http://schemas.openxmlformats.org/officeDocument/2006/relationships/slide" Target="/ppt/slides/slide3.xml" Id="R2c2083f7025e41ae" /><Relationship Type="http://schemas.openxmlformats.org/officeDocument/2006/relationships/slide" Target="/ppt/slides/slide4.xml" Id="R81724c01fc184429" /><Relationship Type="http://schemas.openxmlformats.org/officeDocument/2006/relationships/slide" Target="/ppt/slides/slide5.xml" Id="R4def236d96c6495e" /><Relationship Type="http://schemas.openxmlformats.org/officeDocument/2006/relationships/slide" Target="/ppt/slides/slide6.xml" Id="R33a221d8d7fb43a4" /><Relationship Type="http://schemas.openxmlformats.org/officeDocument/2006/relationships/slide" Target="/ppt/slides/slide7.xml" Id="R378b34b41cfc4d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b78f883a4348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1650a77f945e2" /><Relationship Type="http://schemas.openxmlformats.org/officeDocument/2006/relationships/theme" Target="/ppt/slideMasters/theme/theme1.xml" Id="R9f7d67a8395246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01650a77f945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601aa5f754d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3e5ee3a2c64d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361a0990841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833b0c7444c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5f5ad455a41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15a37e3ad4e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91ae21171f44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HAGLAND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HAGLAND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HAGLAND FINANS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HAGLAND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HAGLAND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HAGLAND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23 330 416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201 106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297 800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4 272 890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9 133 216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HAGLAND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R.G. HAGLAND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HAGLAND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Smedasundet 97B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5525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70 12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938 036 764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HAGLAND FINANS AS</a:t>
            </a:r>
          </a:p>
        </p:txBody>
      </p:sp>
    </p:spTree>
  </p:cSld>
  <p:clrMapOvr>
    <a:masterClrMapping xmlns:a="http://schemas.openxmlformats.org/drawingml/2006/main"/>
  </p:clrMapOvr>
</p:sld>
</file>