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81398a3ae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04dc143434149"/>
  </p:sldMasterIdLst>
  <p:sldIdLst>
    <p:sldId xmlns:r="http://schemas.openxmlformats.org/officeDocument/2006/relationships" id="256" r:id="Rd3f9f7ce269947d8"/>
    <p:sldId xmlns:r="http://schemas.openxmlformats.org/officeDocument/2006/relationships" id="257" r:id="Rd736ee39cc7c432f"/>
    <p:sldId xmlns:r="http://schemas.openxmlformats.org/officeDocument/2006/relationships" id="258" r:id="Rf4edcf60103b4876"/>
    <p:sldId xmlns:r="http://schemas.openxmlformats.org/officeDocument/2006/relationships" id="259" r:id="Rd2d331063bec45e6"/>
    <p:sldId xmlns:r="http://schemas.openxmlformats.org/officeDocument/2006/relationships" id="260" r:id="R3bd3f8cf7024457f"/>
    <p:sldId xmlns:r="http://schemas.openxmlformats.org/officeDocument/2006/relationships" id="261" r:id="Rc243cd0e27a9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04dc143434149" /><Relationship Type="http://schemas.openxmlformats.org/officeDocument/2006/relationships/slide" Target="/ppt/slides/slide1.xml" Id="Rd3f9f7ce269947d8" /><Relationship Type="http://schemas.openxmlformats.org/officeDocument/2006/relationships/slide" Target="/ppt/slides/slide2.xml" Id="Rd736ee39cc7c432f" /><Relationship Type="http://schemas.openxmlformats.org/officeDocument/2006/relationships/slide" Target="/ppt/slides/slide3.xml" Id="Rf4edcf60103b4876" /><Relationship Type="http://schemas.openxmlformats.org/officeDocument/2006/relationships/slide" Target="/ppt/slides/slide4.xml" Id="Rd2d331063bec45e6" /><Relationship Type="http://schemas.openxmlformats.org/officeDocument/2006/relationships/slide" Target="/ppt/slides/slide5.xml" Id="R3bd3f8cf7024457f" /><Relationship Type="http://schemas.openxmlformats.org/officeDocument/2006/relationships/slide" Target="/ppt/slides/slide6.xml" Id="Rc243cd0e27a9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35076a74c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2921a7e84a48" /><Relationship Type="http://schemas.openxmlformats.org/officeDocument/2006/relationships/theme" Target="/ppt/slideMasters/theme/theme1.xml" Id="R53dc1177b531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32921a7e8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221661f7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6f557b97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faa565be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fda36e32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e2bbab93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4886d675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