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d649c9845b4e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e2dde336bb4d19"/>
  </p:sldMasterIdLst>
  <p:sldIdLst>
    <p:sldId xmlns:r="http://schemas.openxmlformats.org/officeDocument/2006/relationships" id="256" r:id="R0ba7ace720054411"/>
    <p:sldId xmlns:r="http://schemas.openxmlformats.org/officeDocument/2006/relationships" id="257" r:id="R0c10f915dfc344c9"/>
    <p:sldId xmlns:r="http://schemas.openxmlformats.org/officeDocument/2006/relationships" id="258" r:id="Rebc14e5630854d6d"/>
    <p:sldId xmlns:r="http://schemas.openxmlformats.org/officeDocument/2006/relationships" id="259" r:id="R973429471cd6425a"/>
    <p:sldId xmlns:r="http://schemas.openxmlformats.org/officeDocument/2006/relationships" id="260" r:id="Rd8711abca5e44a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2dde336bb4d19" /><Relationship Type="http://schemas.openxmlformats.org/officeDocument/2006/relationships/slide" Target="/ppt/slides/slide1.xml" Id="R0ba7ace720054411" /><Relationship Type="http://schemas.openxmlformats.org/officeDocument/2006/relationships/slide" Target="/ppt/slides/slide2.xml" Id="R0c10f915dfc344c9" /><Relationship Type="http://schemas.openxmlformats.org/officeDocument/2006/relationships/slide" Target="/ppt/slides/slide3.xml" Id="Rebc14e5630854d6d" /><Relationship Type="http://schemas.openxmlformats.org/officeDocument/2006/relationships/slide" Target="/ppt/slides/slide4.xml" Id="R973429471cd6425a" /><Relationship Type="http://schemas.openxmlformats.org/officeDocument/2006/relationships/slide" Target="/ppt/slides/slide5.xml" Id="Rd8711abca5e44a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81b8b64a541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7245af41741de" /><Relationship Type="http://schemas.openxmlformats.org/officeDocument/2006/relationships/theme" Target="/ppt/slideMasters/theme/theme1.xml" Id="R75ed231bd52e48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77245af41741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2a9fa8a8e40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6db362af040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2cc4c75f64a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c3145c4604f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0e1e014434b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 OLSEN &amp; COS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OLSEN &amp; COS PENSJONSKASSE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938 092 893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COS PENSJONSKASSE</a:t>
            </a:r>
          </a:p>
        </p:txBody>
      </p:sp>
    </p:spTree>
  </p:cSld>
  <p:clrMapOvr>
    <a:masterClrMapping xmlns:a="http://schemas.openxmlformats.org/drawingml/2006/main"/>
  </p:clrMapOvr>
</p:sld>
</file>