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ae1a4dea59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bdfae5d204b83"/>
  </p:sldMasterIdLst>
  <p:sldIdLst>
    <p:sldId xmlns:r="http://schemas.openxmlformats.org/officeDocument/2006/relationships" id="256" r:id="R7dd744c6c68b45b9"/>
    <p:sldId xmlns:r="http://schemas.openxmlformats.org/officeDocument/2006/relationships" id="257" r:id="Rf039b1a13ef640b9"/>
    <p:sldId xmlns:r="http://schemas.openxmlformats.org/officeDocument/2006/relationships" id="258" r:id="R410455537643412b"/>
    <p:sldId xmlns:r="http://schemas.openxmlformats.org/officeDocument/2006/relationships" id="259" r:id="R03ea550f7103487d"/>
    <p:sldId xmlns:r="http://schemas.openxmlformats.org/officeDocument/2006/relationships" id="260" r:id="Re3558e56b7c84e91"/>
    <p:sldId xmlns:r="http://schemas.openxmlformats.org/officeDocument/2006/relationships" id="261" r:id="Recd72b48787748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bdfae5d204b83" /><Relationship Type="http://schemas.openxmlformats.org/officeDocument/2006/relationships/slide" Target="/ppt/slides/slide1.xml" Id="R7dd744c6c68b45b9" /><Relationship Type="http://schemas.openxmlformats.org/officeDocument/2006/relationships/slide" Target="/ppt/slides/slide2.xml" Id="Rf039b1a13ef640b9" /><Relationship Type="http://schemas.openxmlformats.org/officeDocument/2006/relationships/slide" Target="/ppt/slides/slide3.xml" Id="R410455537643412b" /><Relationship Type="http://schemas.openxmlformats.org/officeDocument/2006/relationships/slide" Target="/ppt/slides/slide4.xml" Id="R03ea550f7103487d" /><Relationship Type="http://schemas.openxmlformats.org/officeDocument/2006/relationships/slide" Target="/ppt/slides/slide5.xml" Id="Re3558e56b7c84e91" /><Relationship Type="http://schemas.openxmlformats.org/officeDocument/2006/relationships/slide" Target="/ppt/slides/slide6.xml" Id="Recd72b48787748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4fa06e5044d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72209fb9a4568" /><Relationship Type="http://schemas.openxmlformats.org/officeDocument/2006/relationships/theme" Target="/ppt/slideMasters/theme/theme1.xml" Id="R5554cd9327864c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b72209fb9a45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69ce8eb4241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fb3c8329b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5611b91a1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949951330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17df3d0fa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f8a09b8824b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TRYGVE GOTAAS' 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TRYGVE GOTAAS' 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TRYGVE GOTAAS' 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TRYGVE GOTAAS' 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TRYGVE GOTAAS' 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TRYGVE GOTAAS' 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4 974 453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3 998 422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29 176 832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29 311 008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TRYGVE GOTAAS' 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46 25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938 100 519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TRYGVE GOTAAS' FOND</a:t>
            </a:r>
          </a:p>
        </p:txBody>
      </p:sp>
    </p:spTree>
  </p:cSld>
  <p:clrMapOvr>
    <a:masterClrMapping xmlns:a="http://schemas.openxmlformats.org/drawingml/2006/main"/>
  </p:clrMapOvr>
</p:sld>
</file>