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83bfc2af2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8dd5ca8ef4855"/>
  </p:sldMasterIdLst>
  <p:sldIdLst>
    <p:sldId xmlns:r="http://schemas.openxmlformats.org/officeDocument/2006/relationships" id="256" r:id="R56536e2628bf42f1"/>
    <p:sldId xmlns:r="http://schemas.openxmlformats.org/officeDocument/2006/relationships" id="257" r:id="Ra32beb43da9543dd"/>
    <p:sldId xmlns:r="http://schemas.openxmlformats.org/officeDocument/2006/relationships" id="258" r:id="R8a3a94531ff34668"/>
    <p:sldId xmlns:r="http://schemas.openxmlformats.org/officeDocument/2006/relationships" id="259" r:id="R2442c2e7d6564a53"/>
    <p:sldId xmlns:r="http://schemas.openxmlformats.org/officeDocument/2006/relationships" id="260" r:id="R84a3f2852517416d"/>
    <p:sldId xmlns:r="http://schemas.openxmlformats.org/officeDocument/2006/relationships" id="261" r:id="R7221cfb935d94024"/>
    <p:sldId xmlns:r="http://schemas.openxmlformats.org/officeDocument/2006/relationships" id="262" r:id="Rce63c3a2e89d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8dd5ca8ef4855" /><Relationship Type="http://schemas.openxmlformats.org/officeDocument/2006/relationships/slide" Target="/ppt/slides/slide1.xml" Id="R56536e2628bf42f1" /><Relationship Type="http://schemas.openxmlformats.org/officeDocument/2006/relationships/slide" Target="/ppt/slides/slide2.xml" Id="Ra32beb43da9543dd" /><Relationship Type="http://schemas.openxmlformats.org/officeDocument/2006/relationships/slide" Target="/ppt/slides/slide3.xml" Id="R8a3a94531ff34668" /><Relationship Type="http://schemas.openxmlformats.org/officeDocument/2006/relationships/slide" Target="/ppt/slides/slide4.xml" Id="R2442c2e7d6564a53" /><Relationship Type="http://schemas.openxmlformats.org/officeDocument/2006/relationships/slide" Target="/ppt/slides/slide5.xml" Id="R84a3f2852517416d" /><Relationship Type="http://schemas.openxmlformats.org/officeDocument/2006/relationships/slide" Target="/ppt/slides/slide6.xml" Id="R7221cfb935d94024" /><Relationship Type="http://schemas.openxmlformats.org/officeDocument/2006/relationships/slide" Target="/ppt/slides/slide7.xml" Id="Rce63c3a2e89d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14be8fe42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0945ae644a62" /><Relationship Type="http://schemas.openxmlformats.org/officeDocument/2006/relationships/theme" Target="/ppt/slideMasters/theme/theme1.xml" Id="R666cd735ac5c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10945ae64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1b02692c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05a0dfdb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44b98100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f08f0c06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6dd87afda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f4415692f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7112e502e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