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4b0919692c42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cc1b1d54054a6d"/>
  </p:sldMasterIdLst>
  <p:sldIdLst>
    <p:sldId xmlns:r="http://schemas.openxmlformats.org/officeDocument/2006/relationships" id="256" r:id="Rf45ec2360efb4947"/>
    <p:sldId xmlns:r="http://schemas.openxmlformats.org/officeDocument/2006/relationships" id="257" r:id="Rd374e6225f1d485f"/>
    <p:sldId xmlns:r="http://schemas.openxmlformats.org/officeDocument/2006/relationships" id="258" r:id="R80dcf10d0e0e4265"/>
    <p:sldId xmlns:r="http://schemas.openxmlformats.org/officeDocument/2006/relationships" id="259" r:id="Rc4a59c9758774227"/>
    <p:sldId xmlns:r="http://schemas.openxmlformats.org/officeDocument/2006/relationships" id="260" r:id="Ra5095e2b48404d73"/>
    <p:sldId xmlns:r="http://schemas.openxmlformats.org/officeDocument/2006/relationships" id="261" r:id="R025a8b0e1561466e"/>
    <p:sldId xmlns:r="http://schemas.openxmlformats.org/officeDocument/2006/relationships" id="262" r:id="R37c5f0f3c3cd4f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c1b1d54054a6d" /><Relationship Type="http://schemas.openxmlformats.org/officeDocument/2006/relationships/slide" Target="/ppt/slides/slide1.xml" Id="Rf45ec2360efb4947" /><Relationship Type="http://schemas.openxmlformats.org/officeDocument/2006/relationships/slide" Target="/ppt/slides/slide2.xml" Id="Rd374e6225f1d485f" /><Relationship Type="http://schemas.openxmlformats.org/officeDocument/2006/relationships/slide" Target="/ppt/slides/slide3.xml" Id="R80dcf10d0e0e4265" /><Relationship Type="http://schemas.openxmlformats.org/officeDocument/2006/relationships/slide" Target="/ppt/slides/slide4.xml" Id="Rc4a59c9758774227" /><Relationship Type="http://schemas.openxmlformats.org/officeDocument/2006/relationships/slide" Target="/ppt/slides/slide5.xml" Id="Ra5095e2b48404d73" /><Relationship Type="http://schemas.openxmlformats.org/officeDocument/2006/relationships/slide" Target="/ppt/slides/slide6.xml" Id="R025a8b0e1561466e" /><Relationship Type="http://schemas.openxmlformats.org/officeDocument/2006/relationships/slide" Target="/ppt/slides/slide7.xml" Id="R37c5f0f3c3cd4f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dd3883c15949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9fffb5e5c432e" /><Relationship Type="http://schemas.openxmlformats.org/officeDocument/2006/relationships/theme" Target="/ppt/slideMasters/theme/theme1.xml" Id="R35960aec253e47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f9fffb5e5c43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d309d8d7644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e78175cab45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344ce47d44e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cc37fec9647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631cd0c7644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1074778a44c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41ab95a4142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HOTEL ERNST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HOTEL ERNST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81 970 628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5 898 660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5 480 745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18 671 939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48 893 436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86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cl.ernst@choice.no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938 372 985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