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802585e5ff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1685c1318e4509"/>
  </p:sldMasterIdLst>
  <p:sldIdLst>
    <p:sldId xmlns:r="http://schemas.openxmlformats.org/officeDocument/2006/relationships" id="256" r:id="R754afde1e53e4769"/>
    <p:sldId xmlns:r="http://schemas.openxmlformats.org/officeDocument/2006/relationships" id="257" r:id="R6f4f964f06bc4229"/>
    <p:sldId xmlns:r="http://schemas.openxmlformats.org/officeDocument/2006/relationships" id="258" r:id="Rdd4971f531d24d81"/>
    <p:sldId xmlns:r="http://schemas.openxmlformats.org/officeDocument/2006/relationships" id="259" r:id="Ra9aa552d1a0140e5"/>
    <p:sldId xmlns:r="http://schemas.openxmlformats.org/officeDocument/2006/relationships" id="260" r:id="R89560f6127244563"/>
    <p:sldId xmlns:r="http://schemas.openxmlformats.org/officeDocument/2006/relationships" id="261" r:id="R61894cabd4f24e15"/>
    <p:sldId xmlns:r="http://schemas.openxmlformats.org/officeDocument/2006/relationships" id="262" r:id="R610560c8774445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1685c1318e4509" /><Relationship Type="http://schemas.openxmlformats.org/officeDocument/2006/relationships/slide" Target="/ppt/slides/slide1.xml" Id="R754afde1e53e4769" /><Relationship Type="http://schemas.openxmlformats.org/officeDocument/2006/relationships/slide" Target="/ppt/slides/slide2.xml" Id="R6f4f964f06bc4229" /><Relationship Type="http://schemas.openxmlformats.org/officeDocument/2006/relationships/slide" Target="/ppt/slides/slide3.xml" Id="Rdd4971f531d24d81" /><Relationship Type="http://schemas.openxmlformats.org/officeDocument/2006/relationships/slide" Target="/ppt/slides/slide4.xml" Id="Ra9aa552d1a0140e5" /><Relationship Type="http://schemas.openxmlformats.org/officeDocument/2006/relationships/slide" Target="/ppt/slides/slide5.xml" Id="R89560f6127244563" /><Relationship Type="http://schemas.openxmlformats.org/officeDocument/2006/relationships/slide" Target="/ppt/slides/slide6.xml" Id="R61894cabd4f24e15" /><Relationship Type="http://schemas.openxmlformats.org/officeDocument/2006/relationships/slide" Target="/ppt/slides/slide7.xml" Id="R610560c8774445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674a1a60941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13da6098b409b" /><Relationship Type="http://schemas.openxmlformats.org/officeDocument/2006/relationships/theme" Target="/ppt/slideMasters/theme/theme1.xml" Id="R75784830650349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e13da6098b40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92f7aa2d154f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905b694cb43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37f202e9241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d915c2ea984c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0e424b79146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1f57046e247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4a550be77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−562 974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−137 751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16 934 642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19 272 532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rune@bigbox.no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938 415 633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TRADE INVEST AS</a:t>
            </a:r>
          </a:p>
        </p:txBody>
      </p:sp>
    </p:spTree>
  </p:cSld>
  <p:clrMapOvr>
    <a:masterClrMapping xmlns:a="http://schemas.openxmlformats.org/drawingml/2006/main"/>
  </p:clrMapOvr>
</p:sld>
</file>