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a9b117131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8e1d3973044554"/>
  </p:sldMasterIdLst>
  <p:sldIdLst>
    <p:sldId xmlns:r="http://schemas.openxmlformats.org/officeDocument/2006/relationships" id="256" r:id="Rc36de36695dd4dba"/>
    <p:sldId xmlns:r="http://schemas.openxmlformats.org/officeDocument/2006/relationships" id="257" r:id="R647414d4b06d43c3"/>
    <p:sldId xmlns:r="http://schemas.openxmlformats.org/officeDocument/2006/relationships" id="258" r:id="Ra101177fb5c14760"/>
    <p:sldId xmlns:r="http://schemas.openxmlformats.org/officeDocument/2006/relationships" id="259" r:id="R821d3cc67e7c4e9c"/>
    <p:sldId xmlns:r="http://schemas.openxmlformats.org/officeDocument/2006/relationships" id="260" r:id="R94f5a4f2b7a142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e1d3973044554" /><Relationship Type="http://schemas.openxmlformats.org/officeDocument/2006/relationships/slide" Target="/ppt/slides/slide1.xml" Id="Rc36de36695dd4dba" /><Relationship Type="http://schemas.openxmlformats.org/officeDocument/2006/relationships/slide" Target="/ppt/slides/slide2.xml" Id="R647414d4b06d43c3" /><Relationship Type="http://schemas.openxmlformats.org/officeDocument/2006/relationships/slide" Target="/ppt/slides/slide3.xml" Id="Ra101177fb5c14760" /><Relationship Type="http://schemas.openxmlformats.org/officeDocument/2006/relationships/slide" Target="/ppt/slides/slide4.xml" Id="R821d3cc67e7c4e9c" /><Relationship Type="http://schemas.openxmlformats.org/officeDocument/2006/relationships/slide" Target="/ppt/slides/slide5.xml" Id="R94f5a4f2b7a142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a382d225743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c77b6d9da4b44" /><Relationship Type="http://schemas.openxmlformats.org/officeDocument/2006/relationships/theme" Target="/ppt/slideMasters/theme/theme1.xml" Id="R40800e0ac9bb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c77b6d9da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4cda1e01547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84c83b4ec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bcefdd3a8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7774b0364a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04df6accb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MISJONSALLIANSEN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MISJONSALLIANSEN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938 419 264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