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b9f71e27e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5a37b5da94fc2"/>
  </p:sldMasterIdLst>
  <p:sldIdLst>
    <p:sldId xmlns:r="http://schemas.openxmlformats.org/officeDocument/2006/relationships" id="256" r:id="R821c45f12f9741ad"/>
    <p:sldId xmlns:r="http://schemas.openxmlformats.org/officeDocument/2006/relationships" id="257" r:id="Rbe28698664134668"/>
    <p:sldId xmlns:r="http://schemas.openxmlformats.org/officeDocument/2006/relationships" id="258" r:id="Rdb1699b3ca2e43d0"/>
    <p:sldId xmlns:r="http://schemas.openxmlformats.org/officeDocument/2006/relationships" id="259" r:id="R3fc774133d3e4eb1"/>
    <p:sldId xmlns:r="http://schemas.openxmlformats.org/officeDocument/2006/relationships" id="260" r:id="Rb3ccd8e8ec9948ca"/>
    <p:sldId xmlns:r="http://schemas.openxmlformats.org/officeDocument/2006/relationships" id="261" r:id="R0014dac75d49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5a37b5da94fc2" /><Relationship Type="http://schemas.openxmlformats.org/officeDocument/2006/relationships/slide" Target="/ppt/slides/slide1.xml" Id="R821c45f12f9741ad" /><Relationship Type="http://schemas.openxmlformats.org/officeDocument/2006/relationships/slide" Target="/ppt/slides/slide2.xml" Id="Rbe28698664134668" /><Relationship Type="http://schemas.openxmlformats.org/officeDocument/2006/relationships/slide" Target="/ppt/slides/slide3.xml" Id="Rdb1699b3ca2e43d0" /><Relationship Type="http://schemas.openxmlformats.org/officeDocument/2006/relationships/slide" Target="/ppt/slides/slide4.xml" Id="R3fc774133d3e4eb1" /><Relationship Type="http://schemas.openxmlformats.org/officeDocument/2006/relationships/slide" Target="/ppt/slides/slide5.xml" Id="Rb3ccd8e8ec9948ca" /><Relationship Type="http://schemas.openxmlformats.org/officeDocument/2006/relationships/slide" Target="/ppt/slides/slide6.xml" Id="R0014dac75d49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b3226544e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48869fbc44c28" /><Relationship Type="http://schemas.openxmlformats.org/officeDocument/2006/relationships/theme" Target="/ppt/slideMasters/theme/theme1.xml" Id="Rfe52229cde9a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48869fbc4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d87a062c94f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f6dc5775e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046e6b5f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c729f1655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790b0791b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0123885a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KATOLSKE BISPEDØMME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KATOLSKE BISPEDØMME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290 347 780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34 835 240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462 415 391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601 482 861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okb@katolsk.no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www.katolsk.no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KATOLSKE BISPEDØMME</a:t>
            </a:r>
          </a:p>
        </p:txBody>
      </p:sp>
    </p:spTree>
  </p:cSld>
  <p:clrMapOvr>
    <a:masterClrMapping xmlns:a="http://schemas.openxmlformats.org/drawingml/2006/main"/>
  </p:clrMapOvr>
</p:sld>
</file>