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ed54dbbea243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38dd7a6df24caa"/>
  </p:sldMasterIdLst>
  <p:sldIdLst>
    <p:sldId xmlns:r="http://schemas.openxmlformats.org/officeDocument/2006/relationships" id="256" r:id="Rcc30b958b3e34375"/>
    <p:sldId xmlns:r="http://schemas.openxmlformats.org/officeDocument/2006/relationships" id="257" r:id="Redd27bde74b34019"/>
    <p:sldId xmlns:r="http://schemas.openxmlformats.org/officeDocument/2006/relationships" id="258" r:id="R05cf4707181e49f3"/>
    <p:sldId xmlns:r="http://schemas.openxmlformats.org/officeDocument/2006/relationships" id="259" r:id="Ra7b3b16d9a314307"/>
    <p:sldId xmlns:r="http://schemas.openxmlformats.org/officeDocument/2006/relationships" id="260" r:id="Rf5290c7c39de447c"/>
    <p:sldId xmlns:r="http://schemas.openxmlformats.org/officeDocument/2006/relationships" id="261" r:id="R7a3c23133bca4226"/>
    <p:sldId xmlns:r="http://schemas.openxmlformats.org/officeDocument/2006/relationships" id="262" r:id="Rf731b54eb83d45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38dd7a6df24caa" /><Relationship Type="http://schemas.openxmlformats.org/officeDocument/2006/relationships/slide" Target="/ppt/slides/slide1.xml" Id="Rcc30b958b3e34375" /><Relationship Type="http://schemas.openxmlformats.org/officeDocument/2006/relationships/slide" Target="/ppt/slides/slide2.xml" Id="Redd27bde74b34019" /><Relationship Type="http://schemas.openxmlformats.org/officeDocument/2006/relationships/slide" Target="/ppt/slides/slide3.xml" Id="R05cf4707181e49f3" /><Relationship Type="http://schemas.openxmlformats.org/officeDocument/2006/relationships/slide" Target="/ppt/slides/slide4.xml" Id="Ra7b3b16d9a314307" /><Relationship Type="http://schemas.openxmlformats.org/officeDocument/2006/relationships/slide" Target="/ppt/slides/slide5.xml" Id="Rf5290c7c39de447c" /><Relationship Type="http://schemas.openxmlformats.org/officeDocument/2006/relationships/slide" Target="/ppt/slides/slide6.xml" Id="R7a3c23133bca4226" /><Relationship Type="http://schemas.openxmlformats.org/officeDocument/2006/relationships/slide" Target="/ppt/slides/slide7.xml" Id="Rf731b54eb83d45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04c4ff63046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e7f0eb6ee4045" /><Relationship Type="http://schemas.openxmlformats.org/officeDocument/2006/relationships/theme" Target="/ppt/slideMasters/theme/theme1.xml" Id="Redbb0afb83534d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7e7f0eb6ee40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f80270c0a4c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d288cecf842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8dcdd97ff4b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3ac8112ec43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a9e25ded647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4c975c1bf41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c298f51774f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SOHL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955 716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926 373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3 690 570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48 136 349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48 674 141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LYNGSTAD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LYNGSTAD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LYNGSTAD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Nøttelivegen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816188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938 458 499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SOHL AS</a:t>
            </a:r>
          </a:p>
        </p:txBody>
      </p:sp>
    </p:spTree>
  </p:cSld>
  <p:clrMapOvr>
    <a:masterClrMapping xmlns:a="http://schemas.openxmlformats.org/drawingml/2006/main"/>
  </p:clrMapOvr>
</p:sld>
</file>