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008ee5c37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2025f87064d68"/>
  </p:sldMasterIdLst>
  <p:sldIdLst>
    <p:sldId xmlns:r="http://schemas.openxmlformats.org/officeDocument/2006/relationships" id="256" r:id="Re7a65df8c2af4a08"/>
    <p:sldId xmlns:r="http://schemas.openxmlformats.org/officeDocument/2006/relationships" id="257" r:id="Re0b9499184084aca"/>
    <p:sldId xmlns:r="http://schemas.openxmlformats.org/officeDocument/2006/relationships" id="258" r:id="Rcf95e8c6f7b74a97"/>
    <p:sldId xmlns:r="http://schemas.openxmlformats.org/officeDocument/2006/relationships" id="259" r:id="Re078de66e3d6498d"/>
    <p:sldId xmlns:r="http://schemas.openxmlformats.org/officeDocument/2006/relationships" id="260" r:id="R72fd08306163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2025f87064d68" /><Relationship Type="http://schemas.openxmlformats.org/officeDocument/2006/relationships/slide" Target="/ppt/slides/slide1.xml" Id="Re7a65df8c2af4a08" /><Relationship Type="http://schemas.openxmlformats.org/officeDocument/2006/relationships/slide" Target="/ppt/slides/slide2.xml" Id="Re0b9499184084aca" /><Relationship Type="http://schemas.openxmlformats.org/officeDocument/2006/relationships/slide" Target="/ppt/slides/slide3.xml" Id="Rcf95e8c6f7b74a97" /><Relationship Type="http://schemas.openxmlformats.org/officeDocument/2006/relationships/slide" Target="/ppt/slides/slide4.xml" Id="Re078de66e3d6498d" /><Relationship Type="http://schemas.openxmlformats.org/officeDocument/2006/relationships/slide" Target="/ppt/slides/slide5.xml" Id="R72fd08306163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0e0e1b051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0e7395554423a" /><Relationship Type="http://schemas.openxmlformats.org/officeDocument/2006/relationships/theme" Target="/ppt/slideMasters/theme/theme1.xml" Id="R5a9737e51a9f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0e7395554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e2293eed6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e5b7cc44d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01f171493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b4abd3682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200ae5eb249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 PENSJON PK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firmapost@meipen.no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www.mppensjon.no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938 465 606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