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4e34db70b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7143df9734953"/>
  </p:sldMasterIdLst>
  <p:sldIdLst>
    <p:sldId xmlns:r="http://schemas.openxmlformats.org/officeDocument/2006/relationships" id="256" r:id="R53fd3dc4f8e54a9e"/>
    <p:sldId xmlns:r="http://schemas.openxmlformats.org/officeDocument/2006/relationships" id="257" r:id="R51000c922fff418a"/>
    <p:sldId xmlns:r="http://schemas.openxmlformats.org/officeDocument/2006/relationships" id="258" r:id="R4c6faf3c3fd84a0d"/>
    <p:sldId xmlns:r="http://schemas.openxmlformats.org/officeDocument/2006/relationships" id="259" r:id="Rfe13950d8dbb49f0"/>
    <p:sldId xmlns:r="http://schemas.openxmlformats.org/officeDocument/2006/relationships" id="260" r:id="R296aef5e8d694bb5"/>
    <p:sldId xmlns:r="http://schemas.openxmlformats.org/officeDocument/2006/relationships" id="261" r:id="R0c56dd4fca78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7143df9734953" /><Relationship Type="http://schemas.openxmlformats.org/officeDocument/2006/relationships/slide" Target="/ppt/slides/slide1.xml" Id="R53fd3dc4f8e54a9e" /><Relationship Type="http://schemas.openxmlformats.org/officeDocument/2006/relationships/slide" Target="/ppt/slides/slide2.xml" Id="R51000c922fff418a" /><Relationship Type="http://schemas.openxmlformats.org/officeDocument/2006/relationships/slide" Target="/ppt/slides/slide3.xml" Id="R4c6faf3c3fd84a0d" /><Relationship Type="http://schemas.openxmlformats.org/officeDocument/2006/relationships/slide" Target="/ppt/slides/slide4.xml" Id="Rfe13950d8dbb49f0" /><Relationship Type="http://schemas.openxmlformats.org/officeDocument/2006/relationships/slide" Target="/ppt/slides/slide5.xml" Id="R296aef5e8d694bb5" /><Relationship Type="http://schemas.openxmlformats.org/officeDocument/2006/relationships/slide" Target="/ppt/slides/slide6.xml" Id="R0c56dd4fca78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7dc4c3cb7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c7cfb2e3a4bb5" /><Relationship Type="http://schemas.openxmlformats.org/officeDocument/2006/relationships/theme" Target="/ppt/slideMasters/theme/theme1.xml" Id="R00eb653e8a7f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c7cfb2e3a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dcfb36c1c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07e042ef4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5c94c88a2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4c6d6ed148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5347ce357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f670bdf2f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NORDKAPP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9750 Honningsvåg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09750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postmottak@nordkapp.kommune.no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www.nordkapp.kommune.no/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938 469 415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NORDKAPP KOMMUNE</a:t>
            </a:r>
          </a:p>
        </p:txBody>
      </p:sp>
    </p:spTree>
  </p:cSld>
  <p:clrMapOvr>
    <a:masterClrMapping xmlns:a="http://schemas.openxmlformats.org/drawingml/2006/main"/>
  </p:clrMapOvr>
</p:sld>
</file>