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b1de4769b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8d0b571464c36"/>
  </p:sldMasterIdLst>
  <p:sldIdLst>
    <p:sldId xmlns:r="http://schemas.openxmlformats.org/officeDocument/2006/relationships" id="256" r:id="Rafb76e05379e4640"/>
    <p:sldId xmlns:r="http://schemas.openxmlformats.org/officeDocument/2006/relationships" id="257" r:id="R2752fc158f0e402a"/>
    <p:sldId xmlns:r="http://schemas.openxmlformats.org/officeDocument/2006/relationships" id="258" r:id="Ra0c7aa5cf5f94e80"/>
    <p:sldId xmlns:r="http://schemas.openxmlformats.org/officeDocument/2006/relationships" id="259" r:id="R9eadc23a636942ad"/>
    <p:sldId xmlns:r="http://schemas.openxmlformats.org/officeDocument/2006/relationships" id="260" r:id="R07584d7e2100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8d0b571464c36" /><Relationship Type="http://schemas.openxmlformats.org/officeDocument/2006/relationships/slide" Target="/ppt/slides/slide1.xml" Id="Rafb76e05379e4640" /><Relationship Type="http://schemas.openxmlformats.org/officeDocument/2006/relationships/slide" Target="/ppt/slides/slide2.xml" Id="R2752fc158f0e402a" /><Relationship Type="http://schemas.openxmlformats.org/officeDocument/2006/relationships/slide" Target="/ppt/slides/slide3.xml" Id="Ra0c7aa5cf5f94e80" /><Relationship Type="http://schemas.openxmlformats.org/officeDocument/2006/relationships/slide" Target="/ppt/slides/slide4.xml" Id="R9eadc23a636942ad" /><Relationship Type="http://schemas.openxmlformats.org/officeDocument/2006/relationships/slide" Target="/ppt/slides/slide5.xml" Id="R07584d7e2100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781c04750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b8797b8d142cb" /><Relationship Type="http://schemas.openxmlformats.org/officeDocument/2006/relationships/theme" Target="/ppt/slideMasters/theme/theme1.xml" Id="Ra65cb5ec3693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b8797b8d1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6e764a3a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abe6059d7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07fea24e7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3a231fda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0d7cbf39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NORDKAPP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NORDKAPP KOMMUNE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09750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postmottak@nordkapp.kommune.no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www.nordkapp.kommune.no/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