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4f7650801f45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02f6667d5f4f40"/>
  </p:sldMasterIdLst>
  <p:sldIdLst>
    <p:sldId xmlns:r="http://schemas.openxmlformats.org/officeDocument/2006/relationships" id="256" r:id="Rdd38c656cff74045"/>
    <p:sldId xmlns:r="http://schemas.openxmlformats.org/officeDocument/2006/relationships" id="257" r:id="R6edade050d954398"/>
    <p:sldId xmlns:r="http://schemas.openxmlformats.org/officeDocument/2006/relationships" id="258" r:id="Rec21e681c6e34eb9"/>
    <p:sldId xmlns:r="http://schemas.openxmlformats.org/officeDocument/2006/relationships" id="259" r:id="R70eddc97a6e3443e"/>
    <p:sldId xmlns:r="http://schemas.openxmlformats.org/officeDocument/2006/relationships" id="260" r:id="R5bf917c3580a42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2f6667d5f4f40" /><Relationship Type="http://schemas.openxmlformats.org/officeDocument/2006/relationships/slide" Target="/ppt/slides/slide1.xml" Id="Rdd38c656cff74045" /><Relationship Type="http://schemas.openxmlformats.org/officeDocument/2006/relationships/slide" Target="/ppt/slides/slide2.xml" Id="R6edade050d954398" /><Relationship Type="http://schemas.openxmlformats.org/officeDocument/2006/relationships/slide" Target="/ppt/slides/slide3.xml" Id="Rec21e681c6e34eb9" /><Relationship Type="http://schemas.openxmlformats.org/officeDocument/2006/relationships/slide" Target="/ppt/slides/slide4.xml" Id="R70eddc97a6e3443e" /><Relationship Type="http://schemas.openxmlformats.org/officeDocument/2006/relationships/slide" Target="/ppt/slides/slide5.xml" Id="R5bf917c3580a42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5e4a2e94448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0023a04944946" /><Relationship Type="http://schemas.openxmlformats.org/officeDocument/2006/relationships/theme" Target="/ppt/slideMasters/theme/theme1.xml" Id="R1b117e80dc944a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a0023a049449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72908367543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2be43329249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d0310156f44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a007c72c243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bb674558244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FRELSESARMEEN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FRELSESARMEEN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FRELSESARMEEN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FRELSESARMEEN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FRELSESARMEEN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FRELSESARMEEN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23A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938 498 318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FRELSESARMEEN</a:t>
            </a:r>
          </a:p>
        </p:txBody>
      </p:sp>
    </p:spTree>
  </p:cSld>
  <p:clrMapOvr>
    <a:masterClrMapping xmlns:a="http://schemas.openxmlformats.org/drawingml/2006/main"/>
  </p:clrMapOvr>
</p:sld>
</file>