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6695b33a043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3e7778cab432e"/>
  </p:sldMasterIdLst>
  <p:sldIdLst>
    <p:sldId xmlns:r="http://schemas.openxmlformats.org/officeDocument/2006/relationships" id="256" r:id="R4452a08e99ee4cf3"/>
    <p:sldId xmlns:r="http://schemas.openxmlformats.org/officeDocument/2006/relationships" id="257" r:id="Rb6b738ccf2fd42c3"/>
    <p:sldId xmlns:r="http://schemas.openxmlformats.org/officeDocument/2006/relationships" id="258" r:id="R8f102a07753745dd"/>
    <p:sldId xmlns:r="http://schemas.openxmlformats.org/officeDocument/2006/relationships" id="259" r:id="Rbb7f82da24ec4eb2"/>
    <p:sldId xmlns:r="http://schemas.openxmlformats.org/officeDocument/2006/relationships" id="260" r:id="Raffa47c0f9c84011"/>
    <p:sldId xmlns:r="http://schemas.openxmlformats.org/officeDocument/2006/relationships" id="261" r:id="R9aa059657bc841df"/>
    <p:sldId xmlns:r="http://schemas.openxmlformats.org/officeDocument/2006/relationships" id="262" r:id="R76b5d1315f36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3e7778cab432e" /><Relationship Type="http://schemas.openxmlformats.org/officeDocument/2006/relationships/slide" Target="/ppt/slides/slide1.xml" Id="R4452a08e99ee4cf3" /><Relationship Type="http://schemas.openxmlformats.org/officeDocument/2006/relationships/slide" Target="/ppt/slides/slide2.xml" Id="Rb6b738ccf2fd42c3" /><Relationship Type="http://schemas.openxmlformats.org/officeDocument/2006/relationships/slide" Target="/ppt/slides/slide3.xml" Id="R8f102a07753745dd" /><Relationship Type="http://schemas.openxmlformats.org/officeDocument/2006/relationships/slide" Target="/ppt/slides/slide4.xml" Id="Rbb7f82da24ec4eb2" /><Relationship Type="http://schemas.openxmlformats.org/officeDocument/2006/relationships/slide" Target="/ppt/slides/slide5.xml" Id="Raffa47c0f9c84011" /><Relationship Type="http://schemas.openxmlformats.org/officeDocument/2006/relationships/slide" Target="/ppt/slides/slide6.xml" Id="R9aa059657bc841df" /><Relationship Type="http://schemas.openxmlformats.org/officeDocument/2006/relationships/slide" Target="/ppt/slides/slide7.xml" Id="R76b5d1315f36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c40f9455341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fcff433245a0" /><Relationship Type="http://schemas.openxmlformats.org/officeDocument/2006/relationships/theme" Target="/ppt/slideMasters/theme/theme1.xml" Id="Rcdb815e5a60b42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2fcff4332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e4591a6ee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ec5d61abd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095341369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da68a0788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6b48c8bc45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9764ba35942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75e730f5e42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ROMARIO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ROMARIO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ROMARIO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ROMARIO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ROMARIO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ROMARIO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2 812 236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−2 577 119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3 401 489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85 683 218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126 839 447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ROMARIO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ANNCARLO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BAGHEERA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LAILATON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ANNCARLO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BAGHEERA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LAILATON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ROMARIO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Vegamot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04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938 512 922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ROMARIO INVEST AS</a:t>
            </a:r>
          </a:p>
        </p:txBody>
      </p:sp>
    </p:spTree>
  </p:cSld>
  <p:clrMapOvr>
    <a:masterClrMapping xmlns:a="http://schemas.openxmlformats.org/drawingml/2006/main"/>
  </p:clrMapOvr>
</p:sld>
</file>