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32cf411d1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3f3fa254844c2"/>
  </p:sldMasterIdLst>
  <p:sldIdLst>
    <p:sldId xmlns:r="http://schemas.openxmlformats.org/officeDocument/2006/relationships" id="256" r:id="R2f8179d4f7684e98"/>
    <p:sldId xmlns:r="http://schemas.openxmlformats.org/officeDocument/2006/relationships" id="257" r:id="R1425b7ceb1d444bf"/>
    <p:sldId xmlns:r="http://schemas.openxmlformats.org/officeDocument/2006/relationships" id="258" r:id="Rac94417defd344f5"/>
    <p:sldId xmlns:r="http://schemas.openxmlformats.org/officeDocument/2006/relationships" id="259" r:id="R8aafd983b4574523"/>
    <p:sldId xmlns:r="http://schemas.openxmlformats.org/officeDocument/2006/relationships" id="260" r:id="R1cde6d9ab98a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3f3fa254844c2" /><Relationship Type="http://schemas.openxmlformats.org/officeDocument/2006/relationships/slide" Target="/ppt/slides/slide1.xml" Id="R2f8179d4f7684e98" /><Relationship Type="http://schemas.openxmlformats.org/officeDocument/2006/relationships/slide" Target="/ppt/slides/slide2.xml" Id="R1425b7ceb1d444bf" /><Relationship Type="http://schemas.openxmlformats.org/officeDocument/2006/relationships/slide" Target="/ppt/slides/slide3.xml" Id="Rac94417defd344f5" /><Relationship Type="http://schemas.openxmlformats.org/officeDocument/2006/relationships/slide" Target="/ppt/slides/slide4.xml" Id="R8aafd983b4574523" /><Relationship Type="http://schemas.openxmlformats.org/officeDocument/2006/relationships/slide" Target="/ppt/slides/slide5.xml" Id="R1cde6d9ab98a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e54841bae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841b3fbf4613" /><Relationship Type="http://schemas.openxmlformats.org/officeDocument/2006/relationships/theme" Target="/ppt/slideMasters/theme/theme1.xml" Id="Rc9d07429347f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d841b3fbf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c7628f745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13a8b7d6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fa974406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e3555890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7385de50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