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9f73024fdf47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95cb056f314cfc"/>
  </p:sldMasterIdLst>
  <p:sldIdLst>
    <p:sldId xmlns:r="http://schemas.openxmlformats.org/officeDocument/2006/relationships" id="256" r:id="Rba385a78d1da41ef"/>
    <p:sldId xmlns:r="http://schemas.openxmlformats.org/officeDocument/2006/relationships" id="257" r:id="R65d12577d6b04968"/>
    <p:sldId xmlns:r="http://schemas.openxmlformats.org/officeDocument/2006/relationships" id="258" r:id="R3348e4a6f46f40e2"/>
    <p:sldId xmlns:r="http://schemas.openxmlformats.org/officeDocument/2006/relationships" id="259" r:id="R47bbf1df996f421a"/>
    <p:sldId xmlns:r="http://schemas.openxmlformats.org/officeDocument/2006/relationships" id="260" r:id="R1879c13b017241bd"/>
    <p:sldId xmlns:r="http://schemas.openxmlformats.org/officeDocument/2006/relationships" id="261" r:id="R14576e2c6b9142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95cb056f314cfc" /><Relationship Type="http://schemas.openxmlformats.org/officeDocument/2006/relationships/slide" Target="/ppt/slides/slide1.xml" Id="Rba385a78d1da41ef" /><Relationship Type="http://schemas.openxmlformats.org/officeDocument/2006/relationships/slide" Target="/ppt/slides/slide2.xml" Id="R65d12577d6b04968" /><Relationship Type="http://schemas.openxmlformats.org/officeDocument/2006/relationships/slide" Target="/ppt/slides/slide3.xml" Id="R3348e4a6f46f40e2" /><Relationship Type="http://schemas.openxmlformats.org/officeDocument/2006/relationships/slide" Target="/ppt/slides/slide4.xml" Id="R47bbf1df996f421a" /><Relationship Type="http://schemas.openxmlformats.org/officeDocument/2006/relationships/slide" Target="/ppt/slides/slide5.xml" Id="R1879c13b017241bd" /><Relationship Type="http://schemas.openxmlformats.org/officeDocument/2006/relationships/slide" Target="/ppt/slides/slide6.xml" Id="R14576e2c6b9142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46cd5846c247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068ccf9b748b7" /><Relationship Type="http://schemas.openxmlformats.org/officeDocument/2006/relationships/theme" Target="/ppt/slideMasters/theme/theme1.xml" Id="Rc55967cfdd5d41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8068ccf9b748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ffd14d8ee4e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7cd92a2b24b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c47da93064b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4e8b7d01a4c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b66d9b02e47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49d389df549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WESTFAL-LARSEN OG HUSTRU ANNA WESTFAL-LARSENS ALMENNYTTIGE STIFTELSE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WESTFAL-LARSEN OG HUSTRU ANNA WESTFAL-LARSENS ALMENNYTTIGE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WESTFAL-LARSEN OG HUSTRU ANNA WESTFAL-LARSENS ALMENNYTTIGE STIFTELSE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WESTFAL-LARSEN OG HUSTRU ANNA WESTFAL-LARSENS ALMENNYTTIGE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WESTFAL-LARSEN OG HUSTRU ANNA WESTFAL-LARSENS ALMENNYTTIGE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WESTFAL-LARSEN OG HUSTRU ANNA WESTFAL-LARSENS ALMENNYTTIGE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−810 724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11 425 436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68 672 220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75 562 220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WESTFAL-LARSEN OG HUSTRU ANNA WESTFAL-LARSENS ALMENNYTTIGE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Sandviksbodene 1E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30 34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938 575 886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WESTFAL-LARSEN OG HUSTRU ANNA WESTFAL-LARSENS ALMENNYTTIGE STIFTELSE</a:t>
            </a:r>
          </a:p>
        </p:txBody>
      </p:sp>
    </p:spTree>
  </p:cSld>
  <p:clrMapOvr>
    <a:masterClrMapping xmlns:a="http://schemas.openxmlformats.org/drawingml/2006/main"/>
  </p:clrMapOvr>
</p:sld>
</file>