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66fa46294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1ae95bf1d41d2"/>
  </p:sldMasterIdLst>
  <p:sldIdLst>
    <p:sldId xmlns:r="http://schemas.openxmlformats.org/officeDocument/2006/relationships" id="256" r:id="R844ec315d3be4f13"/>
    <p:sldId xmlns:r="http://schemas.openxmlformats.org/officeDocument/2006/relationships" id="257" r:id="R02b5f84990c84d39"/>
    <p:sldId xmlns:r="http://schemas.openxmlformats.org/officeDocument/2006/relationships" id="258" r:id="R66a99f72a90b4fcd"/>
    <p:sldId xmlns:r="http://schemas.openxmlformats.org/officeDocument/2006/relationships" id="259" r:id="Rb0bc257d33a5425f"/>
    <p:sldId xmlns:r="http://schemas.openxmlformats.org/officeDocument/2006/relationships" id="260" r:id="Rcd368aca993b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1ae95bf1d41d2" /><Relationship Type="http://schemas.openxmlformats.org/officeDocument/2006/relationships/slide" Target="/ppt/slides/slide1.xml" Id="R844ec315d3be4f13" /><Relationship Type="http://schemas.openxmlformats.org/officeDocument/2006/relationships/slide" Target="/ppt/slides/slide2.xml" Id="R02b5f84990c84d39" /><Relationship Type="http://schemas.openxmlformats.org/officeDocument/2006/relationships/slide" Target="/ppt/slides/slide3.xml" Id="R66a99f72a90b4fcd" /><Relationship Type="http://schemas.openxmlformats.org/officeDocument/2006/relationships/slide" Target="/ppt/slides/slide4.xml" Id="Rb0bc257d33a5425f" /><Relationship Type="http://schemas.openxmlformats.org/officeDocument/2006/relationships/slide" Target="/ppt/slides/slide5.xml" Id="Rcd368aca993b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d56ed3fa5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0951d0b4436e" /><Relationship Type="http://schemas.openxmlformats.org/officeDocument/2006/relationships/theme" Target="/ppt/slideMasters/theme/theme1.xml" Id="Ra3ddb8c89308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10951d0b4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18aa233c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352e6b23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eeef7832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1a7e535c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6a15d553f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NOTODDEN KOMMUNE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01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postmottak@notodden.kommune.no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938 583 986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