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2073dce3174e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af2cac8b8e4cbf"/>
  </p:sldMasterIdLst>
  <p:sldIdLst>
    <p:sldId xmlns:r="http://schemas.openxmlformats.org/officeDocument/2006/relationships" id="256" r:id="R273c70b736b74aff"/>
    <p:sldId xmlns:r="http://schemas.openxmlformats.org/officeDocument/2006/relationships" id="257" r:id="R513fddfb26ac4e2f"/>
    <p:sldId xmlns:r="http://schemas.openxmlformats.org/officeDocument/2006/relationships" id="258" r:id="R691a1f812b4e4f0e"/>
    <p:sldId xmlns:r="http://schemas.openxmlformats.org/officeDocument/2006/relationships" id="259" r:id="Rb18014bd9bb84492"/>
    <p:sldId xmlns:r="http://schemas.openxmlformats.org/officeDocument/2006/relationships" id="260" r:id="R8937d686633b4b08"/>
    <p:sldId xmlns:r="http://schemas.openxmlformats.org/officeDocument/2006/relationships" id="261" r:id="R600c309dc5084db5"/>
    <p:sldId xmlns:r="http://schemas.openxmlformats.org/officeDocument/2006/relationships" id="262" r:id="R723e7bc0020940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f2cac8b8e4cbf" /><Relationship Type="http://schemas.openxmlformats.org/officeDocument/2006/relationships/slide" Target="/ppt/slides/slide1.xml" Id="R273c70b736b74aff" /><Relationship Type="http://schemas.openxmlformats.org/officeDocument/2006/relationships/slide" Target="/ppt/slides/slide2.xml" Id="R513fddfb26ac4e2f" /><Relationship Type="http://schemas.openxmlformats.org/officeDocument/2006/relationships/slide" Target="/ppt/slides/slide3.xml" Id="R691a1f812b4e4f0e" /><Relationship Type="http://schemas.openxmlformats.org/officeDocument/2006/relationships/slide" Target="/ppt/slides/slide4.xml" Id="Rb18014bd9bb84492" /><Relationship Type="http://schemas.openxmlformats.org/officeDocument/2006/relationships/slide" Target="/ppt/slides/slide5.xml" Id="R8937d686633b4b08" /><Relationship Type="http://schemas.openxmlformats.org/officeDocument/2006/relationships/slide" Target="/ppt/slides/slide6.xml" Id="R600c309dc5084db5" /><Relationship Type="http://schemas.openxmlformats.org/officeDocument/2006/relationships/slide" Target="/ppt/slides/slide7.xml" Id="R723e7bc0020940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948237f684e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f4272fe2e4487" /><Relationship Type="http://schemas.openxmlformats.org/officeDocument/2006/relationships/theme" Target="/ppt/slideMasters/theme/theme1.xml" Id="R182756ab0d1d4a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df4272fe2e44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ebe479a2d4d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c9abc9a7c45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c731b643c41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079e69bc540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39c97fc8d43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96348c1d241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6258b3a0549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KINESISK NORSK HANDELSSELSKAP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KINESISK NORSK HANDELSSELSKAP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KINESISK NORSK HANDELSSELSKAP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KINESISK NORSK HANDELSSELSKAP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KINESISK NORSK HANDELSSELSKAP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KINESISK NORSK HANDELSSELSKAP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880 812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9 948 759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9 953 845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KINESISK NORSK HANDELSSELSKAP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KOLLSTRØM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KOLLSTRØM  –  36,0 %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KINESISK NORSK HANDELSSELSKAP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Auens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3040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938 584 958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KINESISK NORSK HANDELSSELSKAP AS</a:t>
            </a:r>
          </a:p>
        </p:txBody>
      </p:sp>
    </p:spTree>
  </p:cSld>
  <p:clrMapOvr>
    <a:masterClrMapping xmlns:a="http://schemas.openxmlformats.org/drawingml/2006/main"/>
  </p:clrMapOvr>
</p:sld>
</file>